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43"/>
  </p:normalViewPr>
  <p:slideViewPr>
    <p:cSldViewPr>
      <p:cViewPr varScale="1">
        <p:scale>
          <a:sx n="160" d="100"/>
          <a:sy n="160" d="100"/>
        </p:scale>
        <p:origin x="22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6666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348" y="1730416"/>
            <a:ext cx="1372870" cy="269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9348" y="1997591"/>
            <a:ext cx="6531609" cy="2392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66666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jpg"/><Relationship Id="rId6" Type="http://schemas.openxmlformats.org/officeDocument/2006/relationships/image" Target="../media/image60.jpg"/><Relationship Id="rId7" Type="http://schemas.openxmlformats.org/officeDocument/2006/relationships/image" Target="../media/image61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8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8164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77720" y="415649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87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7720" y="4739990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8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82140" y="1114375"/>
            <a:ext cx="6633260" cy="12441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8055" marR="5080" indent="-935990">
              <a:lnSpc>
                <a:spcPct val="100000"/>
              </a:lnSpc>
              <a:spcBef>
                <a:spcPts val="100"/>
              </a:spcBef>
            </a:pPr>
            <a:r>
              <a:rPr sz="4000" spc="5" dirty="0">
                <a:solidFill>
                  <a:srgbClr val="FF5621"/>
                </a:solidFill>
              </a:rPr>
              <a:t>Rochester </a:t>
            </a:r>
            <a:r>
              <a:rPr sz="4000" spc="-20" dirty="0">
                <a:solidFill>
                  <a:srgbClr val="FF5621"/>
                </a:solidFill>
              </a:rPr>
              <a:t>Fire</a:t>
            </a:r>
            <a:r>
              <a:rPr sz="4000" spc="-380" dirty="0">
                <a:solidFill>
                  <a:srgbClr val="FF5621"/>
                </a:solidFill>
              </a:rPr>
              <a:t> </a:t>
            </a:r>
            <a:r>
              <a:rPr sz="4000" spc="100" dirty="0">
                <a:solidFill>
                  <a:srgbClr val="FF5621"/>
                </a:solidFill>
              </a:rPr>
              <a:t>Department  </a:t>
            </a:r>
            <a:r>
              <a:rPr sz="4000" spc="60" dirty="0">
                <a:solidFill>
                  <a:srgbClr val="FF5621"/>
                </a:solidFill>
              </a:rPr>
              <a:t>and </a:t>
            </a:r>
            <a:r>
              <a:rPr sz="4000" spc="-20" dirty="0">
                <a:solidFill>
                  <a:srgbClr val="FF5621"/>
                </a:solidFill>
              </a:rPr>
              <a:t>Fire</a:t>
            </a:r>
            <a:r>
              <a:rPr sz="4000" spc="-390" dirty="0">
                <a:solidFill>
                  <a:srgbClr val="FF5621"/>
                </a:solidFill>
              </a:rPr>
              <a:t> </a:t>
            </a:r>
            <a:r>
              <a:rPr sz="4000" spc="15" dirty="0">
                <a:solidFill>
                  <a:srgbClr val="FF5621"/>
                </a:solidFill>
              </a:rPr>
              <a:t>Prevention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7207245" y="3898379"/>
            <a:ext cx="14427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14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Members: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3835" y="4100010"/>
            <a:ext cx="2630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8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Nilesh Pawar, Ishan Shah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r>
              <a:rPr spc="165" dirty="0">
                <a:latin typeface="DejaVu Sans"/>
                <a:cs typeface="DejaVu Sans"/>
              </a:rPr>
              <a:t>❏	</a:t>
            </a:r>
            <a:r>
              <a:rPr spc="-10" dirty="0"/>
              <a:t>Cleaning: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99348" y="1997591"/>
            <a:ext cx="6531609" cy="2733441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40690">
              <a:lnSpc>
                <a:spcPct val="100000"/>
              </a:lnSpc>
              <a:spcBef>
                <a:spcPts val="855"/>
              </a:spcBef>
            </a:pPr>
            <a:r>
              <a:rPr spc="45" dirty="0"/>
              <a:t>Deal</a:t>
            </a:r>
            <a:r>
              <a:rPr spc="-50" dirty="0"/>
              <a:t> </a:t>
            </a:r>
            <a:r>
              <a:rPr spc="-10" dirty="0"/>
              <a:t>with</a:t>
            </a:r>
            <a:r>
              <a:rPr spc="-50" dirty="0"/>
              <a:t> </a:t>
            </a:r>
            <a:r>
              <a:rPr spc="50" dirty="0"/>
              <a:t>missing</a:t>
            </a:r>
            <a:r>
              <a:rPr spc="-45" dirty="0"/>
              <a:t> </a:t>
            </a:r>
            <a:r>
              <a:rPr spc="10" dirty="0"/>
              <a:t>values,</a:t>
            </a:r>
            <a:r>
              <a:rPr spc="-50" dirty="0"/>
              <a:t> </a:t>
            </a:r>
            <a:r>
              <a:rPr spc="-20" dirty="0"/>
              <a:t>outliers,</a:t>
            </a:r>
            <a:r>
              <a:rPr spc="-45" dirty="0"/>
              <a:t> </a:t>
            </a:r>
            <a:r>
              <a:rPr spc="55" dirty="0"/>
              <a:t>and</a:t>
            </a:r>
            <a:r>
              <a:rPr spc="-50" dirty="0"/>
              <a:t> </a:t>
            </a:r>
            <a:r>
              <a:rPr spc="55" dirty="0"/>
              <a:t>aggregate</a:t>
            </a:r>
            <a:r>
              <a:rPr spc="-50" dirty="0"/>
              <a:t> </a:t>
            </a:r>
            <a:r>
              <a:rPr spc="25" dirty="0"/>
              <a:t>duplicated</a:t>
            </a:r>
            <a:r>
              <a:rPr spc="-45" dirty="0"/>
              <a:t> </a:t>
            </a:r>
            <a:r>
              <a:rPr spc="10" dirty="0"/>
              <a:t>observations.</a:t>
            </a:r>
          </a:p>
          <a:p>
            <a:pPr marL="441325" indent="-428625">
              <a:lnSpc>
                <a:spcPct val="100000"/>
              </a:lnSpc>
              <a:spcBef>
                <a:spcPts val="860"/>
              </a:spcBef>
              <a:buFont typeface="DejaVu Sans"/>
              <a:buChar char="❏"/>
              <a:tabLst>
                <a:tab pos="440690" algn="l"/>
                <a:tab pos="441325" algn="l"/>
              </a:tabLst>
            </a:pPr>
            <a:r>
              <a:rPr sz="1600" b="1" spc="-10" dirty="0">
                <a:latin typeface="Arial"/>
                <a:cs typeface="Arial"/>
              </a:rPr>
              <a:t>Reduction:</a:t>
            </a:r>
            <a:endParaRPr sz="1600" dirty="0">
              <a:latin typeface="Arial"/>
              <a:cs typeface="Arial"/>
            </a:endParaRPr>
          </a:p>
          <a:p>
            <a:pPr marL="440690">
              <a:lnSpc>
                <a:spcPct val="100000"/>
              </a:lnSpc>
              <a:spcBef>
                <a:spcPts val="940"/>
              </a:spcBef>
            </a:pPr>
            <a:r>
              <a:rPr spc="70" dirty="0"/>
              <a:t>Reduce</a:t>
            </a:r>
            <a:r>
              <a:rPr spc="-60" dirty="0"/>
              <a:t> </a:t>
            </a:r>
            <a:r>
              <a:rPr spc="55" dirty="0"/>
              <a:t>unnecessary</a:t>
            </a:r>
            <a:r>
              <a:rPr spc="-60" dirty="0"/>
              <a:t> </a:t>
            </a:r>
            <a:r>
              <a:rPr spc="20" dirty="0"/>
              <a:t>variables</a:t>
            </a:r>
            <a:r>
              <a:rPr spc="-60" dirty="0"/>
              <a:t> </a:t>
            </a:r>
            <a:r>
              <a:rPr spc="55" dirty="0"/>
              <a:t>and</a:t>
            </a:r>
            <a:r>
              <a:rPr spc="-55" dirty="0"/>
              <a:t> </a:t>
            </a:r>
            <a:r>
              <a:rPr spc="20" dirty="0"/>
              <a:t>variables</a:t>
            </a:r>
            <a:r>
              <a:rPr spc="-60" dirty="0"/>
              <a:t> </a:t>
            </a:r>
            <a:r>
              <a:rPr spc="-10" dirty="0"/>
              <a:t>with</a:t>
            </a:r>
            <a:r>
              <a:rPr spc="-60" dirty="0"/>
              <a:t> </a:t>
            </a:r>
            <a:r>
              <a:rPr spc="45" dirty="0"/>
              <a:t>low</a:t>
            </a:r>
            <a:r>
              <a:rPr spc="-60" dirty="0"/>
              <a:t> </a:t>
            </a:r>
            <a:r>
              <a:rPr spc="15" dirty="0"/>
              <a:t>variance</a:t>
            </a:r>
            <a:r>
              <a:rPr spc="-55" dirty="0"/>
              <a:t> </a:t>
            </a:r>
            <a:r>
              <a:rPr spc="60" dirty="0"/>
              <a:t>using</a:t>
            </a:r>
            <a:r>
              <a:rPr spc="-60" dirty="0"/>
              <a:t> </a:t>
            </a:r>
            <a:r>
              <a:rPr spc="40" dirty="0"/>
              <a:t>NZV.</a:t>
            </a:r>
          </a:p>
          <a:p>
            <a:pPr marL="441325" indent="-428625">
              <a:lnSpc>
                <a:spcPct val="100000"/>
              </a:lnSpc>
              <a:spcBef>
                <a:spcPts val="860"/>
              </a:spcBef>
              <a:buFont typeface="DejaVu Sans"/>
              <a:buChar char="❏"/>
              <a:tabLst>
                <a:tab pos="440690" algn="l"/>
                <a:tab pos="441325" algn="l"/>
              </a:tabLst>
            </a:pPr>
            <a:r>
              <a:rPr sz="1600" b="1" spc="-5" dirty="0" smtClean="0">
                <a:latin typeface="Arial"/>
                <a:cs typeface="Arial"/>
              </a:rPr>
              <a:t>Transformation</a:t>
            </a:r>
            <a:r>
              <a:rPr sz="1600" b="1" spc="-5" dirty="0"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440690">
              <a:lnSpc>
                <a:spcPct val="100000"/>
              </a:lnSpc>
              <a:spcBef>
                <a:spcPts val="940"/>
              </a:spcBef>
            </a:pPr>
            <a:r>
              <a:rPr spc="30" dirty="0"/>
              <a:t>Transform</a:t>
            </a:r>
            <a:r>
              <a:rPr spc="-70" dirty="0"/>
              <a:t> </a:t>
            </a:r>
            <a:r>
              <a:rPr spc="55" dirty="0"/>
              <a:t>and</a:t>
            </a:r>
            <a:r>
              <a:rPr spc="-65" dirty="0"/>
              <a:t> </a:t>
            </a:r>
            <a:r>
              <a:rPr spc="25" dirty="0"/>
              <a:t>construct</a:t>
            </a:r>
            <a:r>
              <a:rPr spc="-65" dirty="0"/>
              <a:t> </a:t>
            </a:r>
            <a:r>
              <a:rPr spc="65" dirty="0"/>
              <a:t>new</a:t>
            </a:r>
            <a:r>
              <a:rPr spc="-65" dirty="0"/>
              <a:t> </a:t>
            </a:r>
            <a:r>
              <a:rPr spc="20" dirty="0"/>
              <a:t>variables</a:t>
            </a:r>
            <a:r>
              <a:rPr spc="-65" dirty="0"/>
              <a:t> </a:t>
            </a:r>
            <a:r>
              <a:rPr spc="-10" dirty="0"/>
              <a:t>for</a:t>
            </a:r>
            <a:r>
              <a:rPr spc="-65" dirty="0"/>
              <a:t> </a:t>
            </a:r>
            <a:r>
              <a:rPr spc="60" dirty="0"/>
              <a:t>model</a:t>
            </a:r>
            <a:r>
              <a:rPr spc="-65" dirty="0"/>
              <a:t> </a:t>
            </a:r>
            <a:r>
              <a:rPr spc="-40" dirty="0"/>
              <a:t>input</a:t>
            </a:r>
            <a:r>
              <a:rPr spc="-40" dirty="0" smtClean="0"/>
              <a:t>.</a:t>
            </a:r>
            <a:endParaRPr lang="en-US" spc="-40" dirty="0" smtClean="0"/>
          </a:p>
          <a:p>
            <a:pPr marL="441325" indent="-428625">
              <a:lnSpc>
                <a:spcPct val="100000"/>
              </a:lnSpc>
              <a:spcBef>
                <a:spcPts val="860"/>
              </a:spcBef>
              <a:buFont typeface="DejaVu Sans"/>
              <a:buChar char="❏"/>
              <a:tabLst>
                <a:tab pos="440690" algn="l"/>
                <a:tab pos="441325" algn="l"/>
              </a:tabLst>
            </a:pPr>
            <a:r>
              <a:rPr lang="en-US" sz="1600" b="1" spc="5" dirty="0">
                <a:latin typeface="Arial"/>
                <a:cs typeface="Arial"/>
              </a:rPr>
              <a:t>Integration:</a:t>
            </a:r>
            <a:endParaRPr lang="en-US" sz="1600" dirty="0">
              <a:latin typeface="Arial"/>
              <a:cs typeface="Arial"/>
            </a:endParaRPr>
          </a:p>
          <a:p>
            <a:pPr marL="440690">
              <a:lnSpc>
                <a:spcPct val="100000"/>
              </a:lnSpc>
              <a:spcBef>
                <a:spcPts val="940"/>
              </a:spcBef>
            </a:pPr>
            <a:r>
              <a:rPr lang="en-US" spc="90" dirty="0"/>
              <a:t>Merge</a:t>
            </a:r>
            <a:r>
              <a:rPr lang="en-US" spc="-65" dirty="0"/>
              <a:t> </a:t>
            </a:r>
            <a:r>
              <a:rPr lang="en-US" spc="-40" dirty="0"/>
              <a:t>fire</a:t>
            </a:r>
            <a:r>
              <a:rPr lang="en-US" spc="-65" dirty="0"/>
              <a:t> </a:t>
            </a:r>
            <a:r>
              <a:rPr lang="en-US" spc="5" dirty="0"/>
              <a:t>incident</a:t>
            </a:r>
            <a:r>
              <a:rPr lang="en-US" spc="-65" dirty="0"/>
              <a:t> </a:t>
            </a:r>
            <a:r>
              <a:rPr lang="en-US" spc="-30" dirty="0"/>
              <a:t>data,</a:t>
            </a:r>
            <a:r>
              <a:rPr lang="en-US" spc="-65" dirty="0"/>
              <a:t> </a:t>
            </a:r>
            <a:r>
              <a:rPr lang="en-US" spc="25" dirty="0"/>
              <a:t>parcel</a:t>
            </a:r>
            <a:r>
              <a:rPr lang="en-US" spc="-65" dirty="0"/>
              <a:t> </a:t>
            </a:r>
            <a:r>
              <a:rPr lang="en-US" spc="10" dirty="0"/>
              <a:t>data</a:t>
            </a:r>
            <a:r>
              <a:rPr lang="en-US" spc="-65" dirty="0"/>
              <a:t> </a:t>
            </a:r>
            <a:r>
              <a:rPr lang="en-US" spc="55" dirty="0"/>
              <a:t>and</a:t>
            </a:r>
            <a:r>
              <a:rPr lang="en-US" spc="-60" dirty="0"/>
              <a:t> </a:t>
            </a:r>
            <a:r>
              <a:rPr lang="en-US" spc="80" dirty="0"/>
              <a:t>census</a:t>
            </a:r>
            <a:r>
              <a:rPr lang="en-US" spc="-65" dirty="0"/>
              <a:t> </a:t>
            </a:r>
            <a:r>
              <a:rPr lang="en-US" spc="10" dirty="0"/>
              <a:t>data</a:t>
            </a:r>
            <a:r>
              <a:rPr lang="en-US" spc="-65" dirty="0"/>
              <a:t> </a:t>
            </a:r>
            <a:r>
              <a:rPr lang="en-US" spc="65" dirty="0"/>
              <a:t>on</a:t>
            </a:r>
            <a:r>
              <a:rPr lang="en-US" spc="-65" dirty="0"/>
              <a:t> </a:t>
            </a:r>
            <a:r>
              <a:rPr lang="en-US" spc="25" dirty="0"/>
              <a:t>parcel</a:t>
            </a:r>
            <a:r>
              <a:rPr lang="en-US" spc="-65" dirty="0"/>
              <a:t> </a:t>
            </a:r>
            <a:r>
              <a:rPr lang="en-US" spc="-50" dirty="0"/>
              <a:t>ID.</a:t>
            </a:r>
          </a:p>
          <a:p>
            <a:pPr marL="440690">
              <a:lnSpc>
                <a:spcPct val="100000"/>
              </a:lnSpc>
              <a:spcBef>
                <a:spcPts val="940"/>
              </a:spcBef>
            </a:pPr>
            <a:endParaRPr spc="-40" dirty="0"/>
          </a:p>
        </p:txBody>
      </p:sp>
      <p:sp>
        <p:nvSpPr>
          <p:cNvPr id="4" name="object 4"/>
          <p:cNvSpPr/>
          <p:nvPr/>
        </p:nvSpPr>
        <p:spPr>
          <a:xfrm>
            <a:off x="504728" y="583564"/>
            <a:ext cx="4303437" cy="45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924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927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044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41661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5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757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514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2711" y="3934667"/>
            <a:ext cx="2281555" cy="1209040"/>
          </a:xfrm>
          <a:custGeom>
            <a:avLst/>
            <a:gdLst/>
            <a:ahLst/>
            <a:cxnLst/>
            <a:rect l="l" t="t" r="r" b="b"/>
            <a:pathLst>
              <a:path w="2281554" h="1209039">
                <a:moveTo>
                  <a:pt x="0" y="0"/>
                </a:moveTo>
                <a:lnTo>
                  <a:pt x="2281270" y="0"/>
                </a:lnTo>
                <a:lnTo>
                  <a:pt x="2281270" y="1208822"/>
                </a:lnTo>
                <a:lnTo>
                  <a:pt x="0" y="12088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328" y="4084100"/>
            <a:ext cx="768985" cy="232410"/>
          </a:xfrm>
          <a:custGeom>
            <a:avLst/>
            <a:gdLst/>
            <a:ahLst/>
            <a:cxnLst/>
            <a:rect l="l" t="t" r="r" b="b"/>
            <a:pathLst>
              <a:path w="76898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76898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76898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76898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76898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76898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76898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76898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76898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76898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76898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76898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76898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76898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76898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76898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76898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76898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542" y="4630416"/>
            <a:ext cx="1139296" cy="172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542" y="4839966"/>
            <a:ext cx="1570892" cy="133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91895" y="4084100"/>
            <a:ext cx="865505" cy="232410"/>
          </a:xfrm>
          <a:custGeom>
            <a:avLst/>
            <a:gdLst/>
            <a:ahLst/>
            <a:cxnLst/>
            <a:rect l="l" t="t" r="r" b="b"/>
            <a:pathLst>
              <a:path w="86550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86550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86550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86550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86550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86550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86550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86550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86550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86550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86550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86550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86550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86550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86550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86550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86550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86550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865504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75821" y="4630416"/>
            <a:ext cx="958292" cy="170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9691" y="4842794"/>
            <a:ext cx="450850" cy="168275"/>
          </a:xfrm>
          <a:custGeom>
            <a:avLst/>
            <a:gdLst/>
            <a:ahLst/>
            <a:cxnLst/>
            <a:rect l="l" t="t" r="r" b="b"/>
            <a:pathLst>
              <a:path w="450850" h="168275">
                <a:moveTo>
                  <a:pt x="83298" y="122339"/>
                </a:moveTo>
                <a:lnTo>
                  <a:pt x="51197" y="122339"/>
                </a:lnTo>
                <a:lnTo>
                  <a:pt x="59140" y="121957"/>
                </a:lnTo>
                <a:lnTo>
                  <a:pt x="66154" y="120812"/>
                </a:lnTo>
                <a:lnTo>
                  <a:pt x="72237" y="118904"/>
                </a:lnTo>
                <a:lnTo>
                  <a:pt x="77390" y="116234"/>
                </a:lnTo>
                <a:lnTo>
                  <a:pt x="83740" y="112071"/>
                </a:lnTo>
                <a:lnTo>
                  <a:pt x="86915" y="105813"/>
                </a:lnTo>
                <a:lnTo>
                  <a:pt x="86915" y="93212"/>
                </a:lnTo>
                <a:lnTo>
                  <a:pt x="86071" y="89640"/>
                </a:lnTo>
                <a:lnTo>
                  <a:pt x="84385" y="86764"/>
                </a:lnTo>
                <a:lnTo>
                  <a:pt x="82699" y="83792"/>
                </a:lnTo>
                <a:lnTo>
                  <a:pt x="46583" y="68904"/>
                </a:lnTo>
                <a:lnTo>
                  <a:pt x="39736" y="67418"/>
                </a:lnTo>
                <a:lnTo>
                  <a:pt x="5358" y="45692"/>
                </a:lnTo>
                <a:lnTo>
                  <a:pt x="4464" y="41274"/>
                </a:lnTo>
                <a:lnTo>
                  <a:pt x="4464" y="30161"/>
                </a:lnTo>
                <a:lnTo>
                  <a:pt x="31403" y="2381"/>
                </a:lnTo>
                <a:lnTo>
                  <a:pt x="36959" y="793"/>
                </a:lnTo>
                <a:lnTo>
                  <a:pt x="43110" y="0"/>
                </a:lnTo>
                <a:lnTo>
                  <a:pt x="58191" y="0"/>
                </a:lnTo>
                <a:lnTo>
                  <a:pt x="65583" y="1240"/>
                </a:lnTo>
                <a:lnTo>
                  <a:pt x="72032" y="3720"/>
                </a:lnTo>
                <a:lnTo>
                  <a:pt x="78581" y="6101"/>
                </a:lnTo>
                <a:lnTo>
                  <a:pt x="81916" y="8185"/>
                </a:lnTo>
                <a:lnTo>
                  <a:pt x="49857" y="8185"/>
                </a:lnTo>
                <a:lnTo>
                  <a:pt x="41114" y="8641"/>
                </a:lnTo>
                <a:lnTo>
                  <a:pt x="13841" y="26639"/>
                </a:lnTo>
                <a:lnTo>
                  <a:pt x="13841" y="38744"/>
                </a:lnTo>
                <a:lnTo>
                  <a:pt x="58340" y="62361"/>
                </a:lnTo>
                <a:lnTo>
                  <a:pt x="64591" y="63999"/>
                </a:lnTo>
                <a:lnTo>
                  <a:pt x="70247" y="65780"/>
                </a:lnTo>
                <a:lnTo>
                  <a:pt x="75902" y="67466"/>
                </a:lnTo>
                <a:lnTo>
                  <a:pt x="80664" y="69647"/>
                </a:lnTo>
                <a:lnTo>
                  <a:pt x="84534" y="72333"/>
                </a:lnTo>
                <a:lnTo>
                  <a:pt x="88502" y="75010"/>
                </a:lnTo>
                <a:lnTo>
                  <a:pt x="91529" y="78286"/>
                </a:lnTo>
                <a:lnTo>
                  <a:pt x="95696" y="86021"/>
                </a:lnTo>
                <a:lnTo>
                  <a:pt x="96737" y="90783"/>
                </a:lnTo>
                <a:lnTo>
                  <a:pt x="96737" y="102099"/>
                </a:lnTo>
                <a:lnTo>
                  <a:pt x="95596" y="107052"/>
                </a:lnTo>
                <a:lnTo>
                  <a:pt x="93314" y="111319"/>
                </a:lnTo>
                <a:lnTo>
                  <a:pt x="91132" y="115491"/>
                </a:lnTo>
                <a:lnTo>
                  <a:pt x="88007" y="119015"/>
                </a:lnTo>
                <a:lnTo>
                  <a:pt x="83298" y="122339"/>
                </a:lnTo>
                <a:close/>
              </a:path>
              <a:path w="450850" h="168275">
                <a:moveTo>
                  <a:pt x="85129" y="22175"/>
                </a:moveTo>
                <a:lnTo>
                  <a:pt x="78237" y="16054"/>
                </a:lnTo>
                <a:lnTo>
                  <a:pt x="70060" y="11682"/>
                </a:lnTo>
                <a:lnTo>
                  <a:pt x="60601" y="9060"/>
                </a:lnTo>
                <a:lnTo>
                  <a:pt x="49857" y="8185"/>
                </a:lnTo>
                <a:lnTo>
                  <a:pt x="81916" y="8185"/>
                </a:lnTo>
                <a:lnTo>
                  <a:pt x="84534" y="9822"/>
                </a:lnTo>
                <a:lnTo>
                  <a:pt x="89892" y="14882"/>
                </a:lnTo>
                <a:lnTo>
                  <a:pt x="85129" y="22175"/>
                </a:lnTo>
                <a:close/>
              </a:path>
              <a:path w="450850" h="168275">
                <a:moveTo>
                  <a:pt x="57695" y="130369"/>
                </a:moveTo>
                <a:lnTo>
                  <a:pt x="50750" y="130369"/>
                </a:lnTo>
                <a:lnTo>
                  <a:pt x="36304" y="129169"/>
                </a:lnTo>
                <a:lnTo>
                  <a:pt x="23031" y="125569"/>
                </a:lnTo>
                <a:lnTo>
                  <a:pt x="10929" y="119572"/>
                </a:lnTo>
                <a:lnTo>
                  <a:pt x="0" y="111176"/>
                </a:lnTo>
                <a:lnTo>
                  <a:pt x="4762" y="103880"/>
                </a:lnTo>
                <a:lnTo>
                  <a:pt x="10219" y="109538"/>
                </a:lnTo>
                <a:lnTo>
                  <a:pt x="16867" y="114053"/>
                </a:lnTo>
                <a:lnTo>
                  <a:pt x="51197" y="122339"/>
                </a:lnTo>
                <a:lnTo>
                  <a:pt x="83298" y="122339"/>
                </a:lnTo>
                <a:lnTo>
                  <a:pt x="79970" y="124663"/>
                </a:lnTo>
                <a:lnTo>
                  <a:pt x="75158" y="126797"/>
                </a:lnTo>
                <a:lnTo>
                  <a:pt x="69502" y="128292"/>
                </a:lnTo>
                <a:lnTo>
                  <a:pt x="63946" y="129674"/>
                </a:lnTo>
                <a:lnTo>
                  <a:pt x="57695" y="130369"/>
                </a:lnTo>
                <a:close/>
              </a:path>
              <a:path w="450850" h="168275">
                <a:moveTo>
                  <a:pt x="128047" y="35271"/>
                </a:moveTo>
                <a:lnTo>
                  <a:pt x="118968" y="35271"/>
                </a:lnTo>
                <a:lnTo>
                  <a:pt x="118968" y="2976"/>
                </a:lnTo>
                <a:lnTo>
                  <a:pt x="128047" y="2976"/>
                </a:lnTo>
                <a:lnTo>
                  <a:pt x="128047" y="35271"/>
                </a:lnTo>
                <a:close/>
              </a:path>
              <a:path w="450850" h="168275">
                <a:moveTo>
                  <a:pt x="149924" y="42713"/>
                </a:moveTo>
                <a:lnTo>
                  <a:pt x="105871" y="42713"/>
                </a:lnTo>
                <a:lnTo>
                  <a:pt x="105871" y="35271"/>
                </a:lnTo>
                <a:lnTo>
                  <a:pt x="149924" y="35271"/>
                </a:lnTo>
                <a:lnTo>
                  <a:pt x="149924" y="42713"/>
                </a:lnTo>
                <a:close/>
              </a:path>
              <a:path w="450850" h="168275">
                <a:moveTo>
                  <a:pt x="140003" y="130369"/>
                </a:moveTo>
                <a:lnTo>
                  <a:pt x="134942" y="130369"/>
                </a:lnTo>
                <a:lnTo>
                  <a:pt x="132561" y="130026"/>
                </a:lnTo>
                <a:lnTo>
                  <a:pt x="118968" y="116329"/>
                </a:lnTo>
                <a:lnTo>
                  <a:pt x="118968" y="42713"/>
                </a:lnTo>
                <a:lnTo>
                  <a:pt x="128047" y="42713"/>
                </a:lnTo>
                <a:lnTo>
                  <a:pt x="128047" y="114948"/>
                </a:lnTo>
                <a:lnTo>
                  <a:pt x="129238" y="117577"/>
                </a:lnTo>
                <a:lnTo>
                  <a:pt x="131619" y="119358"/>
                </a:lnTo>
                <a:lnTo>
                  <a:pt x="134099" y="121044"/>
                </a:lnTo>
                <a:lnTo>
                  <a:pt x="136827" y="121892"/>
                </a:lnTo>
                <a:lnTo>
                  <a:pt x="156124" y="121892"/>
                </a:lnTo>
                <a:lnTo>
                  <a:pt x="157217" y="124863"/>
                </a:lnTo>
                <a:lnTo>
                  <a:pt x="156721" y="125063"/>
                </a:lnTo>
                <a:lnTo>
                  <a:pt x="155877" y="125511"/>
                </a:lnTo>
                <a:lnTo>
                  <a:pt x="154686" y="126206"/>
                </a:lnTo>
                <a:lnTo>
                  <a:pt x="153595" y="126797"/>
                </a:lnTo>
                <a:lnTo>
                  <a:pt x="144566" y="129626"/>
                </a:lnTo>
                <a:lnTo>
                  <a:pt x="142384" y="130121"/>
                </a:lnTo>
                <a:lnTo>
                  <a:pt x="140003" y="130369"/>
                </a:lnTo>
                <a:close/>
              </a:path>
              <a:path w="450850" h="168275">
                <a:moveTo>
                  <a:pt x="156124" y="121892"/>
                </a:moveTo>
                <a:lnTo>
                  <a:pt x="143575" y="121892"/>
                </a:lnTo>
                <a:lnTo>
                  <a:pt x="146799" y="121292"/>
                </a:lnTo>
                <a:lnTo>
                  <a:pt x="149478" y="120101"/>
                </a:lnTo>
                <a:lnTo>
                  <a:pt x="152350" y="118767"/>
                </a:lnTo>
                <a:lnTo>
                  <a:pt x="153943" y="117967"/>
                </a:lnTo>
                <a:lnTo>
                  <a:pt x="154538" y="117577"/>
                </a:lnTo>
                <a:lnTo>
                  <a:pt x="156124" y="121892"/>
                </a:lnTo>
                <a:close/>
              </a:path>
              <a:path w="450850" h="168275">
                <a:moveTo>
                  <a:pt x="216413" y="131121"/>
                </a:moveTo>
                <a:lnTo>
                  <a:pt x="205498" y="131121"/>
                </a:lnTo>
                <a:lnTo>
                  <a:pt x="199298" y="129826"/>
                </a:lnTo>
                <a:lnTo>
                  <a:pt x="168986" y="101051"/>
                </a:lnTo>
                <a:lnTo>
                  <a:pt x="165563" y="88697"/>
                </a:lnTo>
                <a:lnTo>
                  <a:pt x="165563" y="75305"/>
                </a:lnTo>
                <a:lnTo>
                  <a:pt x="187689" y="39984"/>
                </a:lnTo>
                <a:lnTo>
                  <a:pt x="205002" y="33634"/>
                </a:lnTo>
                <a:lnTo>
                  <a:pt x="218199" y="33634"/>
                </a:lnTo>
                <a:lnTo>
                  <a:pt x="224350" y="34924"/>
                </a:lnTo>
                <a:lnTo>
                  <a:pt x="235661" y="40083"/>
                </a:lnTo>
                <a:lnTo>
                  <a:pt x="237031" y="41076"/>
                </a:lnTo>
                <a:lnTo>
                  <a:pt x="206739" y="41076"/>
                </a:lnTo>
                <a:lnTo>
                  <a:pt x="202075" y="42018"/>
                </a:lnTo>
                <a:lnTo>
                  <a:pt x="197710" y="43904"/>
                </a:lnTo>
                <a:lnTo>
                  <a:pt x="193444" y="45692"/>
                </a:lnTo>
                <a:lnTo>
                  <a:pt x="189624" y="48273"/>
                </a:lnTo>
                <a:lnTo>
                  <a:pt x="174791" y="78734"/>
                </a:lnTo>
                <a:lnTo>
                  <a:pt x="257688" y="78734"/>
                </a:lnTo>
                <a:lnTo>
                  <a:pt x="257638" y="85678"/>
                </a:lnTo>
                <a:lnTo>
                  <a:pt x="257539" y="85868"/>
                </a:lnTo>
                <a:lnTo>
                  <a:pt x="174939" y="85868"/>
                </a:lnTo>
                <a:lnTo>
                  <a:pt x="175337" y="91326"/>
                </a:lnTo>
                <a:lnTo>
                  <a:pt x="202820" y="123035"/>
                </a:lnTo>
                <a:lnTo>
                  <a:pt x="207483" y="123968"/>
                </a:lnTo>
                <a:lnTo>
                  <a:pt x="237211" y="123968"/>
                </a:lnTo>
                <a:lnTo>
                  <a:pt x="232586" y="126702"/>
                </a:lnTo>
                <a:lnTo>
                  <a:pt x="228815" y="128235"/>
                </a:lnTo>
                <a:lnTo>
                  <a:pt x="224647" y="129331"/>
                </a:lnTo>
                <a:lnTo>
                  <a:pt x="220580" y="130521"/>
                </a:lnTo>
                <a:lnTo>
                  <a:pt x="216413" y="131121"/>
                </a:lnTo>
                <a:close/>
              </a:path>
              <a:path w="450850" h="168275">
                <a:moveTo>
                  <a:pt x="257688" y="78734"/>
                </a:moveTo>
                <a:lnTo>
                  <a:pt x="249055" y="78734"/>
                </a:lnTo>
                <a:lnTo>
                  <a:pt x="248659" y="73171"/>
                </a:lnTo>
                <a:lnTo>
                  <a:pt x="247369" y="68114"/>
                </a:lnTo>
                <a:lnTo>
                  <a:pt x="245186" y="63551"/>
                </a:lnTo>
                <a:lnTo>
                  <a:pt x="243102" y="58884"/>
                </a:lnTo>
                <a:lnTo>
                  <a:pt x="240424" y="54912"/>
                </a:lnTo>
                <a:lnTo>
                  <a:pt x="237149" y="51645"/>
                </a:lnTo>
                <a:lnTo>
                  <a:pt x="233875" y="48273"/>
                </a:lnTo>
                <a:lnTo>
                  <a:pt x="230055" y="45692"/>
                </a:lnTo>
                <a:lnTo>
                  <a:pt x="225689" y="43904"/>
                </a:lnTo>
                <a:lnTo>
                  <a:pt x="221324" y="42018"/>
                </a:lnTo>
                <a:lnTo>
                  <a:pt x="216661" y="41076"/>
                </a:lnTo>
                <a:lnTo>
                  <a:pt x="237031" y="41076"/>
                </a:lnTo>
                <a:lnTo>
                  <a:pt x="240523" y="43606"/>
                </a:lnTo>
                <a:lnTo>
                  <a:pt x="244591" y="48073"/>
                </a:lnTo>
                <a:lnTo>
                  <a:pt x="248758" y="52435"/>
                </a:lnTo>
                <a:lnTo>
                  <a:pt x="251982" y="57550"/>
                </a:lnTo>
                <a:lnTo>
                  <a:pt x="256547" y="69257"/>
                </a:lnTo>
                <a:lnTo>
                  <a:pt x="257668" y="75305"/>
                </a:lnTo>
                <a:lnTo>
                  <a:pt x="257688" y="78734"/>
                </a:lnTo>
                <a:close/>
              </a:path>
              <a:path w="450850" h="168275">
                <a:moveTo>
                  <a:pt x="237211" y="123968"/>
                </a:moveTo>
                <a:lnTo>
                  <a:pt x="215718" y="123968"/>
                </a:lnTo>
                <a:lnTo>
                  <a:pt x="218893" y="123530"/>
                </a:lnTo>
                <a:lnTo>
                  <a:pt x="221969" y="122635"/>
                </a:lnTo>
                <a:lnTo>
                  <a:pt x="243102" y="105813"/>
                </a:lnTo>
                <a:lnTo>
                  <a:pt x="250991" y="108052"/>
                </a:lnTo>
                <a:lnTo>
                  <a:pt x="249700" y="111424"/>
                </a:lnTo>
                <a:lnTo>
                  <a:pt x="247716" y="114548"/>
                </a:lnTo>
                <a:lnTo>
                  <a:pt x="242457" y="120206"/>
                </a:lnTo>
                <a:lnTo>
                  <a:pt x="239431" y="122635"/>
                </a:lnTo>
                <a:lnTo>
                  <a:pt x="237211" y="123968"/>
                </a:lnTo>
                <a:close/>
              </a:path>
              <a:path w="450850" h="168275">
                <a:moveTo>
                  <a:pt x="291544" y="54026"/>
                </a:moveTo>
                <a:lnTo>
                  <a:pt x="284045" y="54026"/>
                </a:lnTo>
                <a:lnTo>
                  <a:pt x="287915" y="47968"/>
                </a:lnTo>
                <a:lnTo>
                  <a:pt x="292975" y="43060"/>
                </a:lnTo>
                <a:lnTo>
                  <a:pt x="305575" y="35519"/>
                </a:lnTo>
                <a:lnTo>
                  <a:pt x="312372" y="33634"/>
                </a:lnTo>
                <a:lnTo>
                  <a:pt x="326164" y="33634"/>
                </a:lnTo>
                <a:lnTo>
                  <a:pt x="332216" y="35024"/>
                </a:lnTo>
                <a:lnTo>
                  <a:pt x="343329" y="40580"/>
                </a:lnTo>
                <a:lnTo>
                  <a:pt x="344745" y="41671"/>
                </a:lnTo>
                <a:lnTo>
                  <a:pt x="314555" y="41671"/>
                </a:lnTo>
                <a:lnTo>
                  <a:pt x="311083" y="42366"/>
                </a:lnTo>
                <a:lnTo>
                  <a:pt x="303740" y="45139"/>
                </a:lnTo>
                <a:lnTo>
                  <a:pt x="300267" y="47025"/>
                </a:lnTo>
                <a:lnTo>
                  <a:pt x="296993" y="49407"/>
                </a:lnTo>
                <a:lnTo>
                  <a:pt x="293819" y="51788"/>
                </a:lnTo>
                <a:lnTo>
                  <a:pt x="291544" y="54026"/>
                </a:lnTo>
                <a:close/>
              </a:path>
              <a:path w="450850" h="168275">
                <a:moveTo>
                  <a:pt x="284789" y="167878"/>
                </a:moveTo>
                <a:lnTo>
                  <a:pt x="275711" y="167878"/>
                </a:lnTo>
                <a:lnTo>
                  <a:pt x="275711" y="35271"/>
                </a:lnTo>
                <a:lnTo>
                  <a:pt x="284045" y="35271"/>
                </a:lnTo>
                <a:lnTo>
                  <a:pt x="284045" y="54026"/>
                </a:lnTo>
                <a:lnTo>
                  <a:pt x="291544" y="54026"/>
                </a:lnTo>
                <a:lnTo>
                  <a:pt x="284789" y="98079"/>
                </a:lnTo>
                <a:lnTo>
                  <a:pt x="286278" y="101546"/>
                </a:lnTo>
                <a:lnTo>
                  <a:pt x="288212" y="104823"/>
                </a:lnTo>
                <a:lnTo>
                  <a:pt x="290594" y="107899"/>
                </a:lnTo>
                <a:lnTo>
                  <a:pt x="291584" y="109090"/>
                </a:lnTo>
                <a:lnTo>
                  <a:pt x="284789" y="109090"/>
                </a:lnTo>
                <a:lnTo>
                  <a:pt x="284789" y="167878"/>
                </a:lnTo>
                <a:close/>
              </a:path>
              <a:path w="450850" h="168275">
                <a:moveTo>
                  <a:pt x="346721" y="122930"/>
                </a:moveTo>
                <a:lnTo>
                  <a:pt x="324924" y="122930"/>
                </a:lnTo>
                <a:lnTo>
                  <a:pt x="329884" y="121787"/>
                </a:lnTo>
                <a:lnTo>
                  <a:pt x="338814" y="117224"/>
                </a:lnTo>
                <a:lnTo>
                  <a:pt x="342584" y="114195"/>
                </a:lnTo>
                <a:lnTo>
                  <a:pt x="345660" y="110433"/>
                </a:lnTo>
                <a:lnTo>
                  <a:pt x="348835" y="106661"/>
                </a:lnTo>
                <a:lnTo>
                  <a:pt x="351266" y="102346"/>
                </a:lnTo>
                <a:lnTo>
                  <a:pt x="352953" y="97479"/>
                </a:lnTo>
                <a:lnTo>
                  <a:pt x="354640" y="92517"/>
                </a:lnTo>
                <a:lnTo>
                  <a:pt x="355483" y="87506"/>
                </a:lnTo>
                <a:lnTo>
                  <a:pt x="355483" y="76991"/>
                </a:lnTo>
                <a:lnTo>
                  <a:pt x="354490" y="71838"/>
                </a:lnTo>
                <a:lnTo>
                  <a:pt x="352506" y="66971"/>
                </a:lnTo>
                <a:lnTo>
                  <a:pt x="350621" y="62113"/>
                </a:lnTo>
                <a:lnTo>
                  <a:pt x="347942" y="57798"/>
                </a:lnTo>
                <a:lnTo>
                  <a:pt x="344470" y="54026"/>
                </a:lnTo>
                <a:lnTo>
                  <a:pt x="341096" y="50254"/>
                </a:lnTo>
                <a:lnTo>
                  <a:pt x="337077" y="47273"/>
                </a:lnTo>
                <a:lnTo>
                  <a:pt x="332414" y="45092"/>
                </a:lnTo>
                <a:lnTo>
                  <a:pt x="327851" y="42812"/>
                </a:lnTo>
                <a:lnTo>
                  <a:pt x="322988" y="41671"/>
                </a:lnTo>
                <a:lnTo>
                  <a:pt x="344745" y="41671"/>
                </a:lnTo>
                <a:lnTo>
                  <a:pt x="348091" y="44251"/>
                </a:lnTo>
                <a:lnTo>
                  <a:pt x="352059" y="48816"/>
                </a:lnTo>
                <a:lnTo>
                  <a:pt x="356028" y="53283"/>
                </a:lnTo>
                <a:lnTo>
                  <a:pt x="359104" y="58493"/>
                </a:lnTo>
                <a:lnTo>
                  <a:pt x="361287" y="64437"/>
                </a:lnTo>
                <a:lnTo>
                  <a:pt x="363569" y="70295"/>
                </a:lnTo>
                <a:lnTo>
                  <a:pt x="364710" y="76296"/>
                </a:lnTo>
                <a:lnTo>
                  <a:pt x="364710" y="89002"/>
                </a:lnTo>
                <a:lnTo>
                  <a:pt x="363668" y="95250"/>
                </a:lnTo>
                <a:lnTo>
                  <a:pt x="361468" y="101546"/>
                </a:lnTo>
                <a:lnTo>
                  <a:pt x="359600" y="107052"/>
                </a:lnTo>
                <a:lnTo>
                  <a:pt x="356673" y="112214"/>
                </a:lnTo>
                <a:lnTo>
                  <a:pt x="352804" y="116681"/>
                </a:lnTo>
                <a:lnTo>
                  <a:pt x="349033" y="121149"/>
                </a:lnTo>
                <a:lnTo>
                  <a:pt x="346721" y="122930"/>
                </a:lnTo>
                <a:close/>
              </a:path>
              <a:path w="450850" h="168275">
                <a:moveTo>
                  <a:pt x="328049" y="131121"/>
                </a:moveTo>
                <a:lnTo>
                  <a:pt x="313563" y="131121"/>
                </a:lnTo>
                <a:lnTo>
                  <a:pt x="306319" y="128988"/>
                </a:lnTo>
                <a:lnTo>
                  <a:pt x="299886" y="124663"/>
                </a:lnTo>
                <a:lnTo>
                  <a:pt x="293719" y="120453"/>
                </a:lnTo>
                <a:lnTo>
                  <a:pt x="288659" y="115243"/>
                </a:lnTo>
                <a:lnTo>
                  <a:pt x="284789" y="109090"/>
                </a:lnTo>
                <a:lnTo>
                  <a:pt x="291584" y="109090"/>
                </a:lnTo>
                <a:lnTo>
                  <a:pt x="293074" y="110881"/>
                </a:lnTo>
                <a:lnTo>
                  <a:pt x="295803" y="113510"/>
                </a:lnTo>
                <a:lnTo>
                  <a:pt x="315696" y="122930"/>
                </a:lnTo>
                <a:lnTo>
                  <a:pt x="346721" y="122930"/>
                </a:lnTo>
                <a:lnTo>
                  <a:pt x="344470" y="124663"/>
                </a:lnTo>
                <a:lnTo>
                  <a:pt x="333853" y="129826"/>
                </a:lnTo>
                <a:lnTo>
                  <a:pt x="328049" y="131121"/>
                </a:lnTo>
                <a:close/>
              </a:path>
              <a:path w="450850" h="168275">
                <a:moveTo>
                  <a:pt x="440089" y="123968"/>
                </a:moveTo>
                <a:lnTo>
                  <a:pt x="422464" y="123968"/>
                </a:lnTo>
                <a:lnTo>
                  <a:pt x="429062" y="122235"/>
                </a:lnTo>
                <a:lnTo>
                  <a:pt x="434024" y="118767"/>
                </a:lnTo>
                <a:lnTo>
                  <a:pt x="439083" y="115291"/>
                </a:lnTo>
                <a:lnTo>
                  <a:pt x="441563" y="110576"/>
                </a:lnTo>
                <a:lnTo>
                  <a:pt x="441613" y="101451"/>
                </a:lnTo>
                <a:lnTo>
                  <a:pt x="440968" y="99022"/>
                </a:lnTo>
                <a:lnTo>
                  <a:pt x="439679" y="97031"/>
                </a:lnTo>
                <a:lnTo>
                  <a:pt x="438488" y="95050"/>
                </a:lnTo>
                <a:lnTo>
                  <a:pt x="436603" y="93364"/>
                </a:lnTo>
                <a:lnTo>
                  <a:pt x="431443" y="90583"/>
                </a:lnTo>
                <a:lnTo>
                  <a:pt x="428269" y="89345"/>
                </a:lnTo>
                <a:lnTo>
                  <a:pt x="424499" y="88259"/>
                </a:lnTo>
                <a:lnTo>
                  <a:pt x="420827" y="87164"/>
                </a:lnTo>
                <a:lnTo>
                  <a:pt x="416511" y="86021"/>
                </a:lnTo>
                <a:lnTo>
                  <a:pt x="411550" y="84830"/>
                </a:lnTo>
                <a:lnTo>
                  <a:pt x="406292" y="83639"/>
                </a:lnTo>
                <a:lnTo>
                  <a:pt x="401678" y="82449"/>
                </a:lnTo>
                <a:lnTo>
                  <a:pt x="380446" y="65237"/>
                </a:lnTo>
                <a:lnTo>
                  <a:pt x="380456" y="56750"/>
                </a:lnTo>
                <a:lnTo>
                  <a:pt x="401727" y="35420"/>
                </a:lnTo>
                <a:lnTo>
                  <a:pt x="405894" y="34229"/>
                </a:lnTo>
                <a:lnTo>
                  <a:pt x="410310" y="33634"/>
                </a:lnTo>
                <a:lnTo>
                  <a:pt x="422415" y="33634"/>
                </a:lnTo>
                <a:lnTo>
                  <a:pt x="428963" y="34874"/>
                </a:lnTo>
                <a:lnTo>
                  <a:pt x="440274" y="39836"/>
                </a:lnTo>
                <a:lnTo>
                  <a:pt x="441569" y="40778"/>
                </a:lnTo>
                <a:lnTo>
                  <a:pt x="410955" y="40778"/>
                </a:lnTo>
                <a:lnTo>
                  <a:pt x="407631" y="41175"/>
                </a:lnTo>
                <a:lnTo>
                  <a:pt x="404555" y="41968"/>
                </a:lnTo>
                <a:lnTo>
                  <a:pt x="401480" y="42663"/>
                </a:lnTo>
                <a:lnTo>
                  <a:pt x="398801" y="43804"/>
                </a:lnTo>
                <a:lnTo>
                  <a:pt x="389077" y="56750"/>
                </a:lnTo>
                <a:lnTo>
                  <a:pt x="389077" y="62903"/>
                </a:lnTo>
                <a:lnTo>
                  <a:pt x="419637" y="78877"/>
                </a:lnTo>
                <a:lnTo>
                  <a:pt x="424845" y="80267"/>
                </a:lnTo>
                <a:lnTo>
                  <a:pt x="434073" y="82849"/>
                </a:lnTo>
                <a:lnTo>
                  <a:pt x="437942" y="84487"/>
                </a:lnTo>
                <a:lnTo>
                  <a:pt x="441018" y="86468"/>
                </a:lnTo>
                <a:lnTo>
                  <a:pt x="444094" y="88354"/>
                </a:lnTo>
                <a:lnTo>
                  <a:pt x="446426" y="90640"/>
                </a:lnTo>
                <a:lnTo>
                  <a:pt x="448043" y="93364"/>
                </a:lnTo>
                <a:lnTo>
                  <a:pt x="449700" y="95993"/>
                </a:lnTo>
                <a:lnTo>
                  <a:pt x="450457" y="99022"/>
                </a:lnTo>
                <a:lnTo>
                  <a:pt x="450543" y="111871"/>
                </a:lnTo>
                <a:lnTo>
                  <a:pt x="447220" y="118615"/>
                </a:lnTo>
                <a:lnTo>
                  <a:pt x="440572" y="123673"/>
                </a:lnTo>
                <a:lnTo>
                  <a:pt x="440089" y="123968"/>
                </a:lnTo>
                <a:close/>
              </a:path>
              <a:path w="450850" h="168275">
                <a:moveTo>
                  <a:pt x="442655" y="51645"/>
                </a:moveTo>
                <a:lnTo>
                  <a:pt x="439580" y="48073"/>
                </a:lnTo>
                <a:lnTo>
                  <a:pt x="435511" y="45387"/>
                </a:lnTo>
                <a:lnTo>
                  <a:pt x="430452" y="43606"/>
                </a:lnTo>
                <a:lnTo>
                  <a:pt x="425490" y="41721"/>
                </a:lnTo>
                <a:lnTo>
                  <a:pt x="420182" y="40778"/>
                </a:lnTo>
                <a:lnTo>
                  <a:pt x="441569" y="40778"/>
                </a:lnTo>
                <a:lnTo>
                  <a:pt x="444639" y="43011"/>
                </a:lnTo>
                <a:lnTo>
                  <a:pt x="447716" y="46882"/>
                </a:lnTo>
                <a:lnTo>
                  <a:pt x="442655" y="51645"/>
                </a:lnTo>
                <a:close/>
              </a:path>
              <a:path w="450850" h="168275">
                <a:moveTo>
                  <a:pt x="414229" y="131121"/>
                </a:moveTo>
                <a:lnTo>
                  <a:pt x="407085" y="131121"/>
                </a:lnTo>
                <a:lnTo>
                  <a:pt x="400190" y="129931"/>
                </a:lnTo>
                <a:lnTo>
                  <a:pt x="386895" y="125159"/>
                </a:lnTo>
                <a:lnTo>
                  <a:pt x="381090" y="121539"/>
                </a:lnTo>
                <a:lnTo>
                  <a:pt x="376129" y="116681"/>
                </a:lnTo>
                <a:lnTo>
                  <a:pt x="380594" y="110576"/>
                </a:lnTo>
                <a:lnTo>
                  <a:pt x="385654" y="115138"/>
                </a:lnTo>
                <a:lnTo>
                  <a:pt x="390913" y="118520"/>
                </a:lnTo>
                <a:lnTo>
                  <a:pt x="401827" y="122882"/>
                </a:lnTo>
                <a:lnTo>
                  <a:pt x="407780" y="123968"/>
                </a:lnTo>
                <a:lnTo>
                  <a:pt x="440089" y="123968"/>
                </a:lnTo>
                <a:lnTo>
                  <a:pt x="435242" y="126930"/>
                </a:lnTo>
                <a:lnTo>
                  <a:pt x="429075" y="129258"/>
                </a:lnTo>
                <a:lnTo>
                  <a:pt x="422071" y="130655"/>
                </a:lnTo>
                <a:lnTo>
                  <a:pt x="414229" y="13112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9471" y="4084100"/>
            <a:ext cx="962025" cy="232410"/>
          </a:xfrm>
          <a:custGeom>
            <a:avLst/>
            <a:gdLst/>
            <a:ahLst/>
            <a:cxnLst/>
            <a:rect l="l" t="t" r="r" b="b"/>
            <a:pathLst>
              <a:path w="96202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6202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6202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6202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6202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6202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6202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6202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6202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6202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6202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6202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6202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6202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6202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6202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6202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6202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62025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  <a:path w="962025" h="232410">
                <a:moveTo>
                  <a:pt x="961898" y="228896"/>
                </a:moveTo>
                <a:lnTo>
                  <a:pt x="890013" y="228896"/>
                </a:lnTo>
                <a:lnTo>
                  <a:pt x="890013" y="0"/>
                </a:lnTo>
                <a:lnTo>
                  <a:pt x="961898" y="0"/>
                </a:lnTo>
                <a:lnTo>
                  <a:pt x="961898" y="228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7685" y="4630416"/>
            <a:ext cx="743201" cy="133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3547" y="4839966"/>
            <a:ext cx="995205" cy="133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67039" y="4084100"/>
            <a:ext cx="997585" cy="232410"/>
          </a:xfrm>
          <a:custGeom>
            <a:avLst/>
            <a:gdLst/>
            <a:ahLst/>
            <a:cxnLst/>
            <a:rect l="l" t="t" r="r" b="b"/>
            <a:pathLst>
              <a:path w="99758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9758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9758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9758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9758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9758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9758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9758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9758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9758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9758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9758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9758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9758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9758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9758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9758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9758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97584" h="232410">
                <a:moveTo>
                  <a:pt x="912758" y="228896"/>
                </a:moveTo>
                <a:lnTo>
                  <a:pt x="854713" y="228896"/>
                </a:lnTo>
                <a:lnTo>
                  <a:pt x="769730" y="0"/>
                </a:lnTo>
                <a:lnTo>
                  <a:pt x="846080" y="0"/>
                </a:lnTo>
                <a:lnTo>
                  <a:pt x="883736" y="125907"/>
                </a:lnTo>
                <a:lnTo>
                  <a:pt x="950656" y="125907"/>
                </a:lnTo>
                <a:lnTo>
                  <a:pt x="912758" y="228896"/>
                </a:lnTo>
                <a:close/>
              </a:path>
              <a:path w="997584" h="232410">
                <a:moveTo>
                  <a:pt x="950656" y="125907"/>
                </a:moveTo>
                <a:lnTo>
                  <a:pt x="883736" y="125907"/>
                </a:lnTo>
                <a:lnTo>
                  <a:pt x="920940" y="0"/>
                </a:lnTo>
                <a:lnTo>
                  <a:pt x="996988" y="0"/>
                </a:lnTo>
                <a:lnTo>
                  <a:pt x="950656" y="12590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65253" y="4630416"/>
            <a:ext cx="1604163" cy="133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65253" y="4842794"/>
            <a:ext cx="871758" cy="167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898" y="1616897"/>
            <a:ext cx="1743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r>
              <a:rPr b="0" spc="165" dirty="0">
                <a:latin typeface="DejaVu Sans"/>
                <a:cs typeface="DejaVu Sans"/>
              </a:rPr>
              <a:t>❏	</a:t>
            </a:r>
            <a:r>
              <a:rPr b="0" spc="45" dirty="0">
                <a:latin typeface="Trebuchet MS"/>
                <a:cs typeface="Trebuchet MS"/>
              </a:rPr>
              <a:t>Decision</a:t>
            </a:r>
            <a:r>
              <a:rPr b="0" spc="-135" dirty="0">
                <a:latin typeface="Trebuchet MS"/>
                <a:cs typeface="Trebuchet MS"/>
              </a:rPr>
              <a:t> </a:t>
            </a:r>
            <a:r>
              <a:rPr b="0" spc="30" dirty="0">
                <a:latin typeface="Trebuchet MS"/>
                <a:cs typeface="Trebuchet MS"/>
              </a:rPr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4898" y="2102671"/>
            <a:ext cx="2743200" cy="221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indent="-428625">
              <a:lnSpc>
                <a:spcPct val="100000"/>
              </a:lnSpc>
              <a:spcBef>
                <a:spcPts val="100"/>
              </a:spcBef>
              <a:buFont typeface="DejaVu Sans"/>
              <a:buChar char="❏"/>
              <a:tabLst>
                <a:tab pos="440690" algn="l"/>
                <a:tab pos="441325" algn="l"/>
              </a:tabLst>
            </a:pPr>
            <a:r>
              <a:rPr sz="1600" spc="90" dirty="0">
                <a:solidFill>
                  <a:srgbClr val="666666"/>
                </a:solidFill>
                <a:latin typeface="Trebuchet MS"/>
                <a:cs typeface="Trebuchet MS"/>
              </a:rPr>
              <a:t>Random</a:t>
            </a:r>
            <a:r>
              <a:rPr sz="16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666666"/>
                </a:solidFill>
                <a:latin typeface="Trebuchet MS"/>
                <a:cs typeface="Trebuchet MS"/>
              </a:rPr>
              <a:t>Forest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66666"/>
              </a:buClr>
              <a:buFont typeface="DejaVu Sans"/>
              <a:buChar char="❏"/>
            </a:pPr>
            <a:endParaRPr sz="1650">
              <a:latin typeface="Times New Roman"/>
              <a:cs typeface="Times New Roman"/>
            </a:endParaRPr>
          </a:p>
          <a:p>
            <a:pPr marL="441325" indent="-428625">
              <a:lnSpc>
                <a:spcPct val="100000"/>
              </a:lnSpc>
              <a:buFont typeface="DejaVu Sans"/>
              <a:buChar char="❏"/>
              <a:tabLst>
                <a:tab pos="440690" algn="l"/>
                <a:tab pos="441325" algn="l"/>
              </a:tabLst>
            </a:pPr>
            <a:r>
              <a:rPr sz="1600" spc="100" dirty="0">
                <a:solidFill>
                  <a:srgbClr val="666666"/>
                </a:solidFill>
                <a:latin typeface="Trebuchet MS"/>
                <a:cs typeface="Trebuchet MS"/>
              </a:rPr>
              <a:t>Bagging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66666"/>
              </a:buClr>
              <a:buFont typeface="DejaVu Sans"/>
              <a:buChar char="❏"/>
            </a:pPr>
            <a:endParaRPr sz="1650">
              <a:latin typeface="Times New Roman"/>
              <a:cs typeface="Times New Roman"/>
            </a:endParaRPr>
          </a:p>
          <a:p>
            <a:pPr marL="441325" indent="-428625">
              <a:lnSpc>
                <a:spcPct val="100000"/>
              </a:lnSpc>
              <a:buFont typeface="DejaVu Sans"/>
              <a:buChar char="❏"/>
              <a:tabLst>
                <a:tab pos="440690" algn="l"/>
                <a:tab pos="441325" algn="l"/>
              </a:tabLst>
            </a:pPr>
            <a:r>
              <a:rPr sz="1600" spc="60" dirty="0">
                <a:solidFill>
                  <a:srgbClr val="666666"/>
                </a:solidFill>
                <a:latin typeface="Trebuchet MS"/>
                <a:cs typeface="Trebuchet MS"/>
              </a:rPr>
              <a:t>Boosting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66666"/>
              </a:buClr>
              <a:buFont typeface="DejaVu Sans"/>
              <a:buChar char="❏"/>
            </a:pPr>
            <a:endParaRPr sz="1650">
              <a:latin typeface="Times New Roman"/>
              <a:cs typeface="Times New Roman"/>
            </a:endParaRPr>
          </a:p>
          <a:p>
            <a:pPr marL="441325" indent="-428625">
              <a:lnSpc>
                <a:spcPct val="100000"/>
              </a:lnSpc>
              <a:buFont typeface="DejaVu Sans"/>
              <a:buChar char="❏"/>
              <a:tabLst>
                <a:tab pos="440690" algn="l"/>
                <a:tab pos="441325" algn="l"/>
              </a:tabLst>
            </a:pPr>
            <a:r>
              <a:rPr sz="1600" spc="55" dirty="0">
                <a:solidFill>
                  <a:srgbClr val="666666"/>
                </a:solidFill>
                <a:latin typeface="Trebuchet MS"/>
                <a:cs typeface="Trebuchet MS"/>
              </a:rPr>
              <a:t>Support </a:t>
            </a:r>
            <a:r>
              <a:rPr sz="1600" spc="35" dirty="0">
                <a:solidFill>
                  <a:srgbClr val="666666"/>
                </a:solidFill>
                <a:latin typeface="Trebuchet MS"/>
                <a:cs typeface="Trebuchet MS"/>
              </a:rPr>
              <a:t>Vector</a:t>
            </a:r>
            <a:r>
              <a:rPr sz="1600" spc="-2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666666"/>
                </a:solidFill>
                <a:latin typeface="Trebuchet MS"/>
                <a:cs typeface="Trebuchet MS"/>
              </a:rPr>
              <a:t>Machine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66666"/>
              </a:buClr>
              <a:buFont typeface="DejaVu Sans"/>
              <a:buChar char="❏"/>
            </a:pPr>
            <a:endParaRPr sz="1650">
              <a:latin typeface="Times New Roman"/>
              <a:cs typeface="Times New Roman"/>
            </a:endParaRPr>
          </a:p>
          <a:p>
            <a:pPr marL="441325" indent="-428625">
              <a:lnSpc>
                <a:spcPct val="100000"/>
              </a:lnSpc>
              <a:buFont typeface="DejaVu Sans"/>
              <a:buChar char="❏"/>
              <a:tabLst>
                <a:tab pos="440690" algn="l"/>
                <a:tab pos="441325" algn="l"/>
              </a:tabLst>
            </a:pPr>
            <a:r>
              <a:rPr sz="1600" spc="50" dirty="0">
                <a:solidFill>
                  <a:srgbClr val="666666"/>
                </a:solidFill>
                <a:latin typeface="Trebuchet MS"/>
                <a:cs typeface="Trebuchet MS"/>
              </a:rPr>
              <a:t>Naive</a:t>
            </a:r>
            <a:r>
              <a:rPr sz="16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600" spc="90" dirty="0">
                <a:solidFill>
                  <a:srgbClr val="666666"/>
                </a:solidFill>
                <a:latin typeface="Trebuchet MS"/>
                <a:cs typeface="Trebuchet MS"/>
              </a:rPr>
              <a:t>Bayes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728" y="583564"/>
            <a:ext cx="1606550" cy="357505"/>
          </a:xfrm>
          <a:custGeom>
            <a:avLst/>
            <a:gdLst/>
            <a:ahLst/>
            <a:cxnLst/>
            <a:rect l="l" t="t" r="r" b="b"/>
            <a:pathLst>
              <a:path w="1606550" h="357505">
                <a:moveTo>
                  <a:pt x="94059" y="352871"/>
                </a:moveTo>
                <a:lnTo>
                  <a:pt x="0" y="352871"/>
                </a:lnTo>
                <a:lnTo>
                  <a:pt x="0" y="9227"/>
                </a:lnTo>
                <a:lnTo>
                  <a:pt x="96887" y="9227"/>
                </a:lnTo>
                <a:lnTo>
                  <a:pt x="175021" y="166985"/>
                </a:lnTo>
                <a:lnTo>
                  <a:pt x="350043" y="166985"/>
                </a:lnTo>
                <a:lnTo>
                  <a:pt x="350043" y="189458"/>
                </a:lnTo>
                <a:lnTo>
                  <a:pt x="94059" y="189458"/>
                </a:lnTo>
                <a:lnTo>
                  <a:pt x="94059" y="352871"/>
                </a:lnTo>
                <a:close/>
              </a:path>
              <a:path w="1606550" h="357505">
                <a:moveTo>
                  <a:pt x="350043" y="166985"/>
                </a:moveTo>
                <a:lnTo>
                  <a:pt x="175021" y="166985"/>
                </a:lnTo>
                <a:lnTo>
                  <a:pt x="253602" y="9227"/>
                </a:lnTo>
                <a:lnTo>
                  <a:pt x="350043" y="9227"/>
                </a:lnTo>
                <a:lnTo>
                  <a:pt x="350043" y="166985"/>
                </a:lnTo>
                <a:close/>
              </a:path>
              <a:path w="1606550" h="357505">
                <a:moveTo>
                  <a:pt x="201066" y="299888"/>
                </a:moveTo>
                <a:lnTo>
                  <a:pt x="148976" y="299888"/>
                </a:lnTo>
                <a:lnTo>
                  <a:pt x="94059" y="189458"/>
                </a:lnTo>
                <a:lnTo>
                  <a:pt x="255983" y="189458"/>
                </a:lnTo>
                <a:lnTo>
                  <a:pt x="201066" y="299888"/>
                </a:lnTo>
                <a:close/>
              </a:path>
              <a:path w="1606550" h="357505">
                <a:moveTo>
                  <a:pt x="350043" y="352871"/>
                </a:moveTo>
                <a:lnTo>
                  <a:pt x="255983" y="352871"/>
                </a:lnTo>
                <a:lnTo>
                  <a:pt x="255983" y="189458"/>
                </a:lnTo>
                <a:lnTo>
                  <a:pt x="350043" y="189458"/>
                </a:lnTo>
                <a:lnTo>
                  <a:pt x="350043" y="352871"/>
                </a:lnTo>
                <a:close/>
              </a:path>
              <a:path w="1606550" h="357505">
                <a:moveTo>
                  <a:pt x="511063" y="357484"/>
                </a:moveTo>
                <a:lnTo>
                  <a:pt x="466024" y="351457"/>
                </a:lnTo>
                <a:lnTo>
                  <a:pt x="428948" y="333970"/>
                </a:lnTo>
                <a:lnTo>
                  <a:pt x="400736" y="307646"/>
                </a:lnTo>
                <a:lnTo>
                  <a:pt x="378207" y="262104"/>
                </a:lnTo>
                <a:lnTo>
                  <a:pt x="373100" y="223539"/>
                </a:lnTo>
                <a:lnTo>
                  <a:pt x="373667" y="210433"/>
                </a:lnTo>
                <a:lnTo>
                  <a:pt x="382179" y="172789"/>
                </a:lnTo>
                <a:lnTo>
                  <a:pt x="409116" y="129927"/>
                </a:lnTo>
                <a:lnTo>
                  <a:pt x="440342" y="106291"/>
                </a:lnTo>
                <a:lnTo>
                  <a:pt x="480182" y="91938"/>
                </a:lnTo>
                <a:lnTo>
                  <a:pt x="511063" y="89148"/>
                </a:lnTo>
                <a:lnTo>
                  <a:pt x="526914" y="89845"/>
                </a:lnTo>
                <a:lnTo>
                  <a:pt x="569107" y="100310"/>
                </a:lnTo>
                <a:lnTo>
                  <a:pt x="603067" y="121099"/>
                </a:lnTo>
                <a:lnTo>
                  <a:pt x="628154" y="149869"/>
                </a:lnTo>
                <a:lnTo>
                  <a:pt x="638600" y="170408"/>
                </a:lnTo>
                <a:lnTo>
                  <a:pt x="504813" y="170408"/>
                </a:lnTo>
                <a:lnTo>
                  <a:pt x="499058" y="171648"/>
                </a:lnTo>
                <a:lnTo>
                  <a:pt x="470582" y="201513"/>
                </a:lnTo>
                <a:lnTo>
                  <a:pt x="467159" y="215502"/>
                </a:lnTo>
                <a:lnTo>
                  <a:pt x="467159" y="223539"/>
                </a:lnTo>
                <a:lnTo>
                  <a:pt x="479512" y="262532"/>
                </a:lnTo>
                <a:lnTo>
                  <a:pt x="511063" y="276671"/>
                </a:lnTo>
                <a:lnTo>
                  <a:pt x="638984" y="276671"/>
                </a:lnTo>
                <a:lnTo>
                  <a:pt x="634861" y="286214"/>
                </a:lnTo>
                <a:lnTo>
                  <a:pt x="603588" y="326119"/>
                </a:lnTo>
                <a:lnTo>
                  <a:pt x="569404" y="346769"/>
                </a:lnTo>
                <a:lnTo>
                  <a:pt x="526932" y="356815"/>
                </a:lnTo>
                <a:lnTo>
                  <a:pt x="511063" y="357484"/>
                </a:lnTo>
                <a:close/>
              </a:path>
              <a:path w="1606550" h="357505">
                <a:moveTo>
                  <a:pt x="638984" y="276671"/>
                </a:moveTo>
                <a:lnTo>
                  <a:pt x="517315" y="276671"/>
                </a:lnTo>
                <a:lnTo>
                  <a:pt x="522970" y="275480"/>
                </a:lnTo>
                <a:lnTo>
                  <a:pt x="528030" y="273099"/>
                </a:lnTo>
                <a:lnTo>
                  <a:pt x="550949" y="245714"/>
                </a:lnTo>
                <a:lnTo>
                  <a:pt x="553330" y="238968"/>
                </a:lnTo>
                <a:lnTo>
                  <a:pt x="554521" y="231576"/>
                </a:lnTo>
                <a:lnTo>
                  <a:pt x="554521" y="223539"/>
                </a:lnTo>
                <a:lnTo>
                  <a:pt x="542020" y="184696"/>
                </a:lnTo>
                <a:lnTo>
                  <a:pt x="511063" y="170408"/>
                </a:lnTo>
                <a:lnTo>
                  <a:pt x="638600" y="170408"/>
                </a:lnTo>
                <a:lnTo>
                  <a:pt x="648441" y="210433"/>
                </a:lnTo>
                <a:lnTo>
                  <a:pt x="649027" y="223539"/>
                </a:lnTo>
                <a:lnTo>
                  <a:pt x="648460" y="236655"/>
                </a:lnTo>
                <a:lnTo>
                  <a:pt x="646757" y="249510"/>
                </a:lnTo>
                <a:lnTo>
                  <a:pt x="643920" y="262104"/>
                </a:lnTo>
                <a:lnTo>
                  <a:pt x="639949" y="274438"/>
                </a:lnTo>
                <a:lnTo>
                  <a:pt x="638984" y="276671"/>
                </a:lnTo>
                <a:close/>
              </a:path>
              <a:path w="1606550" h="357505">
                <a:moveTo>
                  <a:pt x="927470" y="119657"/>
                </a:moveTo>
                <a:lnTo>
                  <a:pt x="839068" y="119657"/>
                </a:lnTo>
                <a:lnTo>
                  <a:pt x="835348" y="0"/>
                </a:lnTo>
                <a:lnTo>
                  <a:pt x="927470" y="0"/>
                </a:lnTo>
                <a:lnTo>
                  <a:pt x="927470" y="119657"/>
                </a:lnTo>
                <a:close/>
              </a:path>
              <a:path w="1606550" h="357505">
                <a:moveTo>
                  <a:pt x="775370" y="357484"/>
                </a:moveTo>
                <a:lnTo>
                  <a:pt x="737447" y="351792"/>
                </a:lnTo>
                <a:lnTo>
                  <a:pt x="695394" y="327440"/>
                </a:lnTo>
                <a:lnTo>
                  <a:pt x="666363" y="287842"/>
                </a:lnTo>
                <a:lnTo>
                  <a:pt x="654671" y="250700"/>
                </a:lnTo>
                <a:lnTo>
                  <a:pt x="652439" y="223093"/>
                </a:lnTo>
                <a:lnTo>
                  <a:pt x="652950" y="209456"/>
                </a:lnTo>
                <a:lnTo>
                  <a:pt x="660624" y="171003"/>
                </a:lnTo>
                <a:lnTo>
                  <a:pt x="684436" y="128587"/>
                </a:lnTo>
                <a:lnTo>
                  <a:pt x="721197" y="99863"/>
                </a:lnTo>
                <a:lnTo>
                  <a:pt x="768078" y="89148"/>
                </a:lnTo>
                <a:lnTo>
                  <a:pt x="781537" y="89976"/>
                </a:lnTo>
                <a:lnTo>
                  <a:pt x="818233" y="102393"/>
                </a:lnTo>
                <a:lnTo>
                  <a:pt x="839068" y="119657"/>
                </a:lnTo>
                <a:lnTo>
                  <a:pt x="927470" y="119657"/>
                </a:lnTo>
                <a:lnTo>
                  <a:pt x="927470" y="170408"/>
                </a:lnTo>
                <a:lnTo>
                  <a:pt x="784945" y="170408"/>
                </a:lnTo>
                <a:lnTo>
                  <a:pt x="779091" y="171846"/>
                </a:lnTo>
                <a:lnTo>
                  <a:pt x="750218" y="203447"/>
                </a:lnTo>
                <a:lnTo>
                  <a:pt x="746944" y="216991"/>
                </a:lnTo>
                <a:lnTo>
                  <a:pt x="746944" y="232072"/>
                </a:lnTo>
                <a:lnTo>
                  <a:pt x="764655" y="266849"/>
                </a:lnTo>
                <a:lnTo>
                  <a:pt x="788071" y="276671"/>
                </a:lnTo>
                <a:lnTo>
                  <a:pt x="943100" y="276671"/>
                </a:lnTo>
                <a:lnTo>
                  <a:pt x="943100" y="316557"/>
                </a:lnTo>
                <a:lnTo>
                  <a:pt x="853508" y="316557"/>
                </a:lnTo>
                <a:lnTo>
                  <a:pt x="848146" y="317152"/>
                </a:lnTo>
                <a:lnTo>
                  <a:pt x="849937" y="325407"/>
                </a:lnTo>
                <a:lnTo>
                  <a:pt x="845056" y="331998"/>
                </a:lnTo>
                <a:lnTo>
                  <a:pt x="801564" y="354433"/>
                </a:lnTo>
                <a:lnTo>
                  <a:pt x="788653" y="356722"/>
                </a:lnTo>
                <a:lnTo>
                  <a:pt x="775370" y="357484"/>
                </a:lnTo>
                <a:close/>
              </a:path>
              <a:path w="1606550" h="357505">
                <a:moveTo>
                  <a:pt x="943100" y="276671"/>
                </a:moveTo>
                <a:lnTo>
                  <a:pt x="803152" y="276671"/>
                </a:lnTo>
                <a:lnTo>
                  <a:pt x="811089" y="274190"/>
                </a:lnTo>
                <a:lnTo>
                  <a:pt x="818828" y="269230"/>
                </a:lnTo>
                <a:lnTo>
                  <a:pt x="826666" y="264268"/>
                </a:lnTo>
                <a:lnTo>
                  <a:pt x="832322" y="258117"/>
                </a:lnTo>
                <a:lnTo>
                  <a:pt x="835792" y="250775"/>
                </a:lnTo>
                <a:lnTo>
                  <a:pt x="835792" y="204341"/>
                </a:lnTo>
                <a:lnTo>
                  <a:pt x="804466" y="172901"/>
                </a:lnTo>
                <a:lnTo>
                  <a:pt x="791295" y="170408"/>
                </a:lnTo>
                <a:lnTo>
                  <a:pt x="927470" y="170408"/>
                </a:lnTo>
                <a:lnTo>
                  <a:pt x="927544" y="266849"/>
                </a:lnTo>
                <a:lnTo>
                  <a:pt x="943100" y="272950"/>
                </a:lnTo>
                <a:lnTo>
                  <a:pt x="943100" y="276671"/>
                </a:lnTo>
                <a:close/>
              </a:path>
              <a:path w="1606550" h="357505">
                <a:moveTo>
                  <a:pt x="849937" y="325407"/>
                </a:moveTo>
                <a:lnTo>
                  <a:pt x="848146" y="317152"/>
                </a:lnTo>
                <a:lnTo>
                  <a:pt x="853508" y="316557"/>
                </a:lnTo>
                <a:lnTo>
                  <a:pt x="850574" y="324547"/>
                </a:lnTo>
                <a:lnTo>
                  <a:pt x="849937" y="325407"/>
                </a:lnTo>
                <a:close/>
              </a:path>
              <a:path w="1606550" h="357505">
                <a:moveTo>
                  <a:pt x="907029" y="356591"/>
                </a:moveTo>
                <a:lnTo>
                  <a:pt x="902467" y="356591"/>
                </a:lnTo>
                <a:lnTo>
                  <a:pt x="891835" y="355968"/>
                </a:lnTo>
                <a:lnTo>
                  <a:pt x="853655" y="334193"/>
                </a:lnTo>
                <a:lnTo>
                  <a:pt x="849937" y="325407"/>
                </a:lnTo>
                <a:lnTo>
                  <a:pt x="850574" y="324547"/>
                </a:lnTo>
                <a:lnTo>
                  <a:pt x="853508" y="316557"/>
                </a:lnTo>
                <a:lnTo>
                  <a:pt x="943100" y="316557"/>
                </a:lnTo>
                <a:lnTo>
                  <a:pt x="943100" y="350936"/>
                </a:lnTo>
                <a:lnTo>
                  <a:pt x="911896" y="356294"/>
                </a:lnTo>
                <a:lnTo>
                  <a:pt x="907029" y="356591"/>
                </a:lnTo>
                <a:close/>
              </a:path>
              <a:path w="1606550" h="357505">
                <a:moveTo>
                  <a:pt x="1089414" y="357484"/>
                </a:moveTo>
                <a:lnTo>
                  <a:pt x="1044794" y="351540"/>
                </a:lnTo>
                <a:lnTo>
                  <a:pt x="1007781" y="334416"/>
                </a:lnTo>
                <a:lnTo>
                  <a:pt x="979232" y="308539"/>
                </a:lnTo>
                <a:lnTo>
                  <a:pt x="956188" y="263667"/>
                </a:lnTo>
                <a:lnTo>
                  <a:pt x="950996" y="225772"/>
                </a:lnTo>
                <a:lnTo>
                  <a:pt x="951573" y="212052"/>
                </a:lnTo>
                <a:lnTo>
                  <a:pt x="960226" y="173235"/>
                </a:lnTo>
                <a:lnTo>
                  <a:pt x="979067" y="139386"/>
                </a:lnTo>
                <a:lnTo>
                  <a:pt x="1007360" y="112811"/>
                </a:lnTo>
                <a:lnTo>
                  <a:pt x="1044373" y="95259"/>
                </a:lnTo>
                <a:lnTo>
                  <a:pt x="1089414" y="89148"/>
                </a:lnTo>
                <a:lnTo>
                  <a:pt x="1105262" y="89827"/>
                </a:lnTo>
                <a:lnTo>
                  <a:pt x="1147449" y="100012"/>
                </a:lnTo>
                <a:lnTo>
                  <a:pt x="1181498" y="120662"/>
                </a:lnTo>
                <a:lnTo>
                  <a:pt x="1206577" y="149349"/>
                </a:lnTo>
                <a:lnTo>
                  <a:pt x="1212997" y="160883"/>
                </a:lnTo>
                <a:lnTo>
                  <a:pt x="1088518" y="160883"/>
                </a:lnTo>
                <a:lnTo>
                  <a:pt x="1080119" y="161571"/>
                </a:lnTo>
                <a:lnTo>
                  <a:pt x="1047942" y="185588"/>
                </a:lnTo>
                <a:lnTo>
                  <a:pt x="1047437" y="191244"/>
                </a:lnTo>
                <a:lnTo>
                  <a:pt x="1223406" y="191244"/>
                </a:lnTo>
                <a:lnTo>
                  <a:pt x="1224655" y="196750"/>
                </a:lnTo>
                <a:lnTo>
                  <a:pt x="1226358" y="209549"/>
                </a:lnTo>
                <a:lnTo>
                  <a:pt x="1226926" y="222646"/>
                </a:lnTo>
                <a:lnTo>
                  <a:pt x="1226926" y="227111"/>
                </a:lnTo>
                <a:lnTo>
                  <a:pt x="1226783" y="231576"/>
                </a:lnTo>
                <a:lnTo>
                  <a:pt x="1226183" y="240406"/>
                </a:lnTo>
                <a:lnTo>
                  <a:pt x="1225192" y="246905"/>
                </a:lnTo>
                <a:lnTo>
                  <a:pt x="1223622" y="254942"/>
                </a:lnTo>
                <a:lnTo>
                  <a:pt x="1136438" y="254942"/>
                </a:lnTo>
                <a:lnTo>
                  <a:pt x="1136179" y="255538"/>
                </a:lnTo>
                <a:lnTo>
                  <a:pt x="1048485" y="255538"/>
                </a:lnTo>
                <a:lnTo>
                  <a:pt x="1048980" y="261987"/>
                </a:lnTo>
                <a:lnTo>
                  <a:pt x="1083486" y="285107"/>
                </a:lnTo>
                <a:lnTo>
                  <a:pt x="1091642" y="285749"/>
                </a:lnTo>
                <a:lnTo>
                  <a:pt x="1213778" y="285749"/>
                </a:lnTo>
                <a:lnTo>
                  <a:pt x="1207309" y="297042"/>
                </a:lnTo>
                <a:lnTo>
                  <a:pt x="1181041" y="327254"/>
                </a:lnTo>
                <a:lnTo>
                  <a:pt x="1130675" y="352685"/>
                </a:lnTo>
                <a:lnTo>
                  <a:pt x="1110816" y="356284"/>
                </a:lnTo>
                <a:lnTo>
                  <a:pt x="1089414" y="357484"/>
                </a:lnTo>
                <a:close/>
              </a:path>
              <a:path w="1606550" h="357505">
                <a:moveTo>
                  <a:pt x="1223406" y="191244"/>
                </a:moveTo>
                <a:lnTo>
                  <a:pt x="1129590" y="191244"/>
                </a:lnTo>
                <a:lnTo>
                  <a:pt x="1129095" y="185291"/>
                </a:lnTo>
                <a:lnTo>
                  <a:pt x="1124980" y="178742"/>
                </a:lnTo>
                <a:lnTo>
                  <a:pt x="1088518" y="160883"/>
                </a:lnTo>
                <a:lnTo>
                  <a:pt x="1212997" y="160883"/>
                </a:lnTo>
                <a:lnTo>
                  <a:pt x="1217848" y="172044"/>
                </a:lnTo>
                <a:lnTo>
                  <a:pt x="1221818" y="184248"/>
                </a:lnTo>
                <a:lnTo>
                  <a:pt x="1223406" y="191244"/>
                </a:lnTo>
                <a:close/>
              </a:path>
              <a:path w="1606550" h="357505">
                <a:moveTo>
                  <a:pt x="1213778" y="285749"/>
                </a:moveTo>
                <a:lnTo>
                  <a:pt x="1091642" y="285749"/>
                </a:lnTo>
                <a:lnTo>
                  <a:pt x="1098395" y="285358"/>
                </a:lnTo>
                <a:lnTo>
                  <a:pt x="1104963" y="284186"/>
                </a:lnTo>
                <a:lnTo>
                  <a:pt x="1136438" y="254942"/>
                </a:lnTo>
                <a:lnTo>
                  <a:pt x="1218296" y="277861"/>
                </a:lnTo>
                <a:lnTo>
                  <a:pt x="1213778" y="285749"/>
                </a:lnTo>
                <a:close/>
              </a:path>
              <a:path w="1606550" h="357505">
                <a:moveTo>
                  <a:pt x="1223506" y="255538"/>
                </a:moveTo>
                <a:lnTo>
                  <a:pt x="1138565" y="255538"/>
                </a:lnTo>
                <a:lnTo>
                  <a:pt x="1136438" y="254942"/>
                </a:lnTo>
                <a:lnTo>
                  <a:pt x="1223622" y="254942"/>
                </a:lnTo>
                <a:lnTo>
                  <a:pt x="1223506" y="255538"/>
                </a:lnTo>
                <a:close/>
              </a:path>
              <a:path w="1606550" h="357505">
                <a:moveTo>
                  <a:pt x="1315260" y="357038"/>
                </a:moveTo>
                <a:lnTo>
                  <a:pt x="1270915" y="346238"/>
                </a:lnTo>
                <a:lnTo>
                  <a:pt x="1245308" y="314585"/>
                </a:lnTo>
                <a:lnTo>
                  <a:pt x="1240394" y="0"/>
                </a:lnTo>
                <a:lnTo>
                  <a:pt x="1332520" y="0"/>
                </a:lnTo>
                <a:lnTo>
                  <a:pt x="1332520" y="269825"/>
                </a:lnTo>
                <a:lnTo>
                  <a:pt x="1337130" y="275778"/>
                </a:lnTo>
                <a:lnTo>
                  <a:pt x="1379682" y="275778"/>
                </a:lnTo>
                <a:lnTo>
                  <a:pt x="1383588" y="298239"/>
                </a:lnTo>
                <a:lnTo>
                  <a:pt x="1375849" y="311497"/>
                </a:lnTo>
                <a:lnTo>
                  <a:pt x="1387585" y="321225"/>
                </a:lnTo>
                <a:lnTo>
                  <a:pt x="1360211" y="350703"/>
                </a:lnTo>
                <a:lnTo>
                  <a:pt x="1323722" y="356787"/>
                </a:lnTo>
                <a:lnTo>
                  <a:pt x="1315260" y="357038"/>
                </a:lnTo>
                <a:close/>
              </a:path>
              <a:path w="1606550" h="357505">
                <a:moveTo>
                  <a:pt x="1604767" y="286791"/>
                </a:moveTo>
                <a:lnTo>
                  <a:pt x="1504388" y="286791"/>
                </a:lnTo>
                <a:lnTo>
                  <a:pt x="1509589" y="285849"/>
                </a:lnTo>
                <a:lnTo>
                  <a:pt x="1512475" y="283963"/>
                </a:lnTo>
                <a:lnTo>
                  <a:pt x="1515447" y="281979"/>
                </a:lnTo>
                <a:lnTo>
                  <a:pt x="1516933" y="279499"/>
                </a:lnTo>
                <a:lnTo>
                  <a:pt x="1516933" y="273843"/>
                </a:lnTo>
                <a:lnTo>
                  <a:pt x="1479576" y="258365"/>
                </a:lnTo>
                <a:lnTo>
                  <a:pt x="1467671" y="254886"/>
                </a:lnTo>
                <a:lnTo>
                  <a:pt x="1428941" y="241194"/>
                </a:lnTo>
                <a:lnTo>
                  <a:pt x="1397500" y="219446"/>
                </a:lnTo>
                <a:lnTo>
                  <a:pt x="1384834" y="181421"/>
                </a:lnTo>
                <a:lnTo>
                  <a:pt x="1384812" y="179337"/>
                </a:lnTo>
                <a:lnTo>
                  <a:pt x="1385295" y="170036"/>
                </a:lnTo>
                <a:lnTo>
                  <a:pt x="1402897" y="126913"/>
                </a:lnTo>
                <a:lnTo>
                  <a:pt x="1439694" y="99231"/>
                </a:lnTo>
                <a:lnTo>
                  <a:pt x="1479479" y="89557"/>
                </a:lnTo>
                <a:lnTo>
                  <a:pt x="1490444" y="89148"/>
                </a:lnTo>
                <a:lnTo>
                  <a:pt x="1504454" y="89641"/>
                </a:lnTo>
                <a:lnTo>
                  <a:pt x="1544022" y="97035"/>
                </a:lnTo>
                <a:lnTo>
                  <a:pt x="1584345" y="118997"/>
                </a:lnTo>
                <a:lnTo>
                  <a:pt x="1598943" y="130819"/>
                </a:lnTo>
                <a:lnTo>
                  <a:pt x="1580732" y="158948"/>
                </a:lnTo>
                <a:lnTo>
                  <a:pt x="1484195" y="158948"/>
                </a:lnTo>
                <a:lnTo>
                  <a:pt x="1479481" y="159891"/>
                </a:lnTo>
                <a:lnTo>
                  <a:pt x="1473127" y="163661"/>
                </a:lnTo>
                <a:lnTo>
                  <a:pt x="1471546" y="166290"/>
                </a:lnTo>
                <a:lnTo>
                  <a:pt x="1471546" y="172640"/>
                </a:lnTo>
                <a:lnTo>
                  <a:pt x="1506522" y="186481"/>
                </a:lnTo>
                <a:lnTo>
                  <a:pt x="1519133" y="189998"/>
                </a:lnTo>
                <a:lnTo>
                  <a:pt x="1560022" y="204499"/>
                </a:lnTo>
                <a:lnTo>
                  <a:pt x="1592950" y="227967"/>
                </a:lnTo>
                <a:lnTo>
                  <a:pt x="1606309" y="268485"/>
                </a:lnTo>
                <a:lnTo>
                  <a:pt x="1606281" y="271164"/>
                </a:lnTo>
                <a:lnTo>
                  <a:pt x="1604767" y="286791"/>
                </a:lnTo>
                <a:close/>
              </a:path>
              <a:path w="1606550" h="357505">
                <a:moveTo>
                  <a:pt x="1560691" y="189904"/>
                </a:moveTo>
                <a:lnTo>
                  <a:pt x="1526397" y="168640"/>
                </a:lnTo>
                <a:lnTo>
                  <a:pt x="1490444" y="158948"/>
                </a:lnTo>
                <a:lnTo>
                  <a:pt x="1580732" y="158948"/>
                </a:lnTo>
                <a:lnTo>
                  <a:pt x="1560691" y="189904"/>
                </a:lnTo>
                <a:close/>
              </a:path>
              <a:path w="1606550" h="357505">
                <a:moveTo>
                  <a:pt x="1498626" y="357484"/>
                </a:moveTo>
                <a:lnTo>
                  <a:pt x="1450827" y="351708"/>
                </a:lnTo>
                <a:lnTo>
                  <a:pt x="1404574" y="333077"/>
                </a:lnTo>
                <a:lnTo>
                  <a:pt x="1383588" y="298239"/>
                </a:lnTo>
                <a:lnTo>
                  <a:pt x="1411120" y="251072"/>
                </a:lnTo>
                <a:lnTo>
                  <a:pt x="1425164" y="260411"/>
                </a:lnTo>
                <a:lnTo>
                  <a:pt x="1437981" y="268188"/>
                </a:lnTo>
                <a:lnTo>
                  <a:pt x="1478911" y="284856"/>
                </a:lnTo>
                <a:lnTo>
                  <a:pt x="1496845" y="286791"/>
                </a:lnTo>
                <a:lnTo>
                  <a:pt x="1604767" y="286791"/>
                </a:lnTo>
                <a:lnTo>
                  <a:pt x="1604530" y="289237"/>
                </a:lnTo>
                <a:lnTo>
                  <a:pt x="1576769" y="333969"/>
                </a:lnTo>
                <a:lnTo>
                  <a:pt x="1542423" y="351606"/>
                </a:lnTo>
                <a:lnTo>
                  <a:pt x="1521705" y="356015"/>
                </a:lnTo>
                <a:lnTo>
                  <a:pt x="1498626" y="357484"/>
                </a:lnTo>
                <a:close/>
              </a:path>
              <a:path w="1606550" h="357505">
                <a:moveTo>
                  <a:pt x="1379682" y="275778"/>
                </a:moveTo>
                <a:lnTo>
                  <a:pt x="1349236" y="275778"/>
                </a:lnTo>
                <a:lnTo>
                  <a:pt x="1352465" y="275331"/>
                </a:lnTo>
                <a:lnTo>
                  <a:pt x="1359704" y="273546"/>
                </a:lnTo>
                <a:lnTo>
                  <a:pt x="1366895" y="270023"/>
                </a:lnTo>
                <a:lnTo>
                  <a:pt x="1377611" y="263872"/>
                </a:lnTo>
                <a:lnTo>
                  <a:pt x="1379682" y="275778"/>
                </a:lnTo>
                <a:close/>
              </a:path>
              <a:path w="1606550" h="357505">
                <a:moveTo>
                  <a:pt x="1387585" y="321225"/>
                </a:moveTo>
                <a:lnTo>
                  <a:pt x="1375849" y="311497"/>
                </a:lnTo>
                <a:lnTo>
                  <a:pt x="1383588" y="298239"/>
                </a:lnTo>
                <a:lnTo>
                  <a:pt x="1387585" y="321225"/>
                </a:lnTo>
                <a:close/>
              </a:path>
            </a:pathLst>
          </a:custGeom>
          <a:solidFill>
            <a:srgbClr val="FF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0923" y="1078754"/>
            <a:ext cx="6898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Given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set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666666"/>
                </a:solidFill>
                <a:latin typeface="Trebuchet MS"/>
                <a:cs typeface="Trebuchet MS"/>
              </a:rPr>
              <a:t>conditions(columns/features/variables),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666666"/>
                </a:solidFill>
                <a:latin typeface="Trebuchet MS"/>
                <a:cs typeface="Trebuchet MS"/>
              </a:rPr>
              <a:t>what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is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probability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666666"/>
                </a:solidFill>
                <a:latin typeface="Trebuchet MS"/>
                <a:cs typeface="Trebuchet MS"/>
              </a:rPr>
              <a:t>happening?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0924" y="1025922"/>
            <a:ext cx="7799705" cy="3175"/>
          </a:xfrm>
          <a:custGeom>
            <a:avLst/>
            <a:gdLst/>
            <a:ahLst/>
            <a:cxnLst/>
            <a:rect l="l" t="t" r="r" b="b"/>
            <a:pathLst>
              <a:path w="7799705" h="3175">
                <a:moveTo>
                  <a:pt x="0" y="0"/>
                </a:moveTo>
                <a:lnTo>
                  <a:pt x="7799384" y="2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07" y="625480"/>
            <a:ext cx="6738239" cy="278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924" y="1025922"/>
            <a:ext cx="7799705" cy="3175"/>
          </a:xfrm>
          <a:custGeom>
            <a:avLst/>
            <a:gdLst/>
            <a:ahLst/>
            <a:cxnLst/>
            <a:rect l="l" t="t" r="r" b="b"/>
            <a:pathLst>
              <a:path w="7799705" h="3175">
                <a:moveTo>
                  <a:pt x="0" y="0"/>
                </a:moveTo>
                <a:lnTo>
                  <a:pt x="7799384" y="2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9883" y="1302704"/>
            <a:ext cx="5942313" cy="3540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07" y="625480"/>
            <a:ext cx="6890058" cy="278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924" y="1025922"/>
            <a:ext cx="7799705" cy="3175"/>
          </a:xfrm>
          <a:custGeom>
            <a:avLst/>
            <a:gdLst/>
            <a:ahLst/>
            <a:cxnLst/>
            <a:rect l="l" t="t" r="r" b="b"/>
            <a:pathLst>
              <a:path w="7799705" h="3175">
                <a:moveTo>
                  <a:pt x="0" y="0"/>
                </a:moveTo>
                <a:lnTo>
                  <a:pt x="7799384" y="2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672" y="1828800"/>
            <a:ext cx="6381042" cy="3657600"/>
          </a:xfrm>
          <a:prstGeom prst="rect">
            <a:avLst/>
          </a:prstGeom>
          <a:blipFill>
            <a:blip r:embed="rId3" cstate="print"/>
            <a:srcRect/>
            <a:stretch>
              <a:fillRect t="-13046" b="1704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728" y="559964"/>
            <a:ext cx="3841171" cy="357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8764" y="1972721"/>
            <a:ext cx="3135329" cy="2177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0923" y="1078754"/>
            <a:ext cx="75063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solidFill>
                  <a:srgbClr val="666666"/>
                </a:solidFill>
                <a:latin typeface="Trebuchet MS"/>
                <a:cs typeface="Trebuchet MS"/>
              </a:rPr>
              <a:t>Use</a:t>
            </a:r>
            <a:r>
              <a:rPr sz="12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Trebuchet MS"/>
                <a:cs typeface="Trebuchet MS"/>
              </a:rPr>
              <a:t>different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666666"/>
                </a:solidFill>
                <a:latin typeface="Trebuchet MS"/>
                <a:cs typeface="Trebuchet MS"/>
              </a:rPr>
              <a:t>thresholds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666666"/>
                </a:solidFill>
                <a:latin typeface="Trebuchet MS"/>
                <a:cs typeface="Trebuchet MS"/>
              </a:rPr>
              <a:t>maximize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666666"/>
                </a:solidFill>
                <a:latin typeface="Trebuchet MS"/>
                <a:cs typeface="Trebuchet MS"/>
              </a:rPr>
              <a:t>TPR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12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666666"/>
                </a:solidFill>
                <a:latin typeface="Trebuchet MS"/>
                <a:cs typeface="Trebuchet MS"/>
              </a:rPr>
              <a:t>make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trade-off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666666"/>
                </a:solidFill>
                <a:latin typeface="Trebuchet MS"/>
                <a:cs typeface="Trebuchet MS"/>
              </a:rPr>
              <a:t>between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666666"/>
                </a:solidFill>
                <a:latin typeface="Trebuchet MS"/>
                <a:cs typeface="Trebuchet MS"/>
              </a:rPr>
              <a:t>FPR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12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05" dirty="0">
                <a:solidFill>
                  <a:srgbClr val="666666"/>
                </a:solidFill>
                <a:latin typeface="Trebuchet MS"/>
                <a:cs typeface="Trebuchet MS"/>
              </a:rPr>
              <a:t>FNR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666666"/>
                </a:solidFill>
                <a:latin typeface="Trebuchet MS"/>
                <a:cs typeface="Trebuchet MS"/>
              </a:rPr>
              <a:t>at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666666"/>
                </a:solidFill>
                <a:latin typeface="Trebuchet MS"/>
                <a:cs typeface="Trebuchet MS"/>
              </a:rPr>
              <a:t>same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time.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924" y="1025922"/>
            <a:ext cx="7799705" cy="3175"/>
          </a:xfrm>
          <a:custGeom>
            <a:avLst/>
            <a:gdLst/>
            <a:ahLst/>
            <a:cxnLst/>
            <a:rect l="l" t="t" r="r" b="b"/>
            <a:pathLst>
              <a:path w="7799705" h="3175">
                <a:moveTo>
                  <a:pt x="0" y="0"/>
                </a:moveTo>
                <a:lnTo>
                  <a:pt x="7799384" y="2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6796" y="2501369"/>
            <a:ext cx="2165985" cy="643255"/>
          </a:xfrm>
          <a:custGeom>
            <a:avLst/>
            <a:gdLst/>
            <a:ahLst/>
            <a:cxnLst/>
            <a:rect l="l" t="t" r="r" b="b"/>
            <a:pathLst>
              <a:path w="2165985" h="643255">
                <a:moveTo>
                  <a:pt x="0" y="107199"/>
                </a:moveTo>
                <a:lnTo>
                  <a:pt x="8424" y="65474"/>
                </a:lnTo>
                <a:lnTo>
                  <a:pt x="31398" y="31399"/>
                </a:lnTo>
                <a:lnTo>
                  <a:pt x="65473" y="8424"/>
                </a:lnTo>
                <a:lnTo>
                  <a:pt x="107202" y="0"/>
                </a:lnTo>
                <a:lnTo>
                  <a:pt x="2058495" y="0"/>
                </a:lnTo>
                <a:lnTo>
                  <a:pt x="2099517" y="8162"/>
                </a:lnTo>
                <a:lnTo>
                  <a:pt x="2134295" y="31399"/>
                </a:lnTo>
                <a:lnTo>
                  <a:pt x="2157533" y="66177"/>
                </a:lnTo>
                <a:lnTo>
                  <a:pt x="2165695" y="107199"/>
                </a:lnTo>
                <a:lnTo>
                  <a:pt x="2165695" y="535998"/>
                </a:lnTo>
                <a:lnTo>
                  <a:pt x="2157270" y="577723"/>
                </a:lnTo>
                <a:lnTo>
                  <a:pt x="2134295" y="611798"/>
                </a:lnTo>
                <a:lnTo>
                  <a:pt x="2100220" y="634773"/>
                </a:lnTo>
                <a:lnTo>
                  <a:pt x="2058495" y="643198"/>
                </a:lnTo>
                <a:lnTo>
                  <a:pt x="107202" y="643198"/>
                </a:lnTo>
                <a:lnTo>
                  <a:pt x="65473" y="634773"/>
                </a:lnTo>
                <a:lnTo>
                  <a:pt x="31398" y="611798"/>
                </a:lnTo>
                <a:lnTo>
                  <a:pt x="8424" y="577723"/>
                </a:lnTo>
                <a:lnTo>
                  <a:pt x="0" y="535998"/>
                </a:lnTo>
                <a:lnTo>
                  <a:pt x="0" y="107199"/>
                </a:lnTo>
                <a:close/>
              </a:path>
            </a:pathLst>
          </a:custGeom>
          <a:ln w="38099">
            <a:solidFill>
              <a:srgbClr val="F464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83091" y="2166729"/>
            <a:ext cx="3540125" cy="168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111760" indent="-381000">
              <a:lnSpc>
                <a:spcPct val="151000"/>
              </a:lnSpc>
              <a:spcBef>
                <a:spcPts val="100"/>
              </a:spcBef>
              <a:buFont typeface="DejaVu Sans"/>
              <a:buChar char="➢"/>
              <a:tabLst>
                <a:tab pos="393065" algn="l"/>
                <a:tab pos="393700" algn="l"/>
              </a:tabLst>
            </a:pPr>
            <a:r>
              <a:rPr sz="1200" b="1" spc="-85" dirty="0">
                <a:solidFill>
                  <a:srgbClr val="666666"/>
                </a:solidFill>
                <a:latin typeface="Arial"/>
                <a:cs typeface="Arial"/>
              </a:rPr>
              <a:t>TPR</a:t>
            </a:r>
            <a:r>
              <a:rPr sz="1200" spc="-85" dirty="0">
                <a:solidFill>
                  <a:srgbClr val="666666"/>
                </a:solidFill>
                <a:latin typeface="Trebuchet MS"/>
                <a:cs typeface="Trebuchet MS"/>
              </a:rPr>
              <a:t>: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666666"/>
                </a:solidFill>
                <a:latin typeface="Trebuchet MS"/>
                <a:cs typeface="Trebuchet MS"/>
              </a:rPr>
              <a:t>Model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predicts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666666"/>
                </a:solidFill>
                <a:latin typeface="Trebuchet MS"/>
                <a:cs typeface="Trebuchet MS"/>
              </a:rPr>
              <a:t>will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666666"/>
                </a:solidFill>
                <a:latin typeface="Trebuchet MS"/>
                <a:cs typeface="Trebuchet MS"/>
              </a:rPr>
              <a:t>be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and 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 is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actually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2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endParaRPr sz="1200">
              <a:latin typeface="Trebuchet MS"/>
              <a:cs typeface="Trebuchet MS"/>
            </a:endParaRPr>
          </a:p>
          <a:p>
            <a:pPr marL="393700" marR="41910" indent="-381000">
              <a:lnSpc>
                <a:spcPct val="151000"/>
              </a:lnSpc>
              <a:buFont typeface="DejaVu Sans"/>
              <a:buChar char="➢"/>
              <a:tabLst>
                <a:tab pos="393065" algn="l"/>
                <a:tab pos="393700" algn="l"/>
              </a:tabLst>
            </a:pPr>
            <a:r>
              <a:rPr sz="1200" b="1" spc="-100" dirty="0">
                <a:solidFill>
                  <a:srgbClr val="666666"/>
                </a:solidFill>
                <a:latin typeface="Arial"/>
                <a:cs typeface="Arial"/>
              </a:rPr>
              <a:t>FPR</a:t>
            </a:r>
            <a:r>
              <a:rPr sz="1200" spc="-100" dirty="0">
                <a:solidFill>
                  <a:srgbClr val="666666"/>
                </a:solidFill>
                <a:latin typeface="Trebuchet MS"/>
                <a:cs typeface="Trebuchet MS"/>
              </a:rPr>
              <a:t>: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666666"/>
                </a:solidFill>
                <a:latin typeface="Trebuchet MS"/>
                <a:cs typeface="Trebuchet MS"/>
              </a:rPr>
              <a:t>Model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predicts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666666"/>
                </a:solidFill>
                <a:latin typeface="Trebuchet MS"/>
                <a:cs typeface="Trebuchet MS"/>
              </a:rPr>
              <a:t>will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666666"/>
                </a:solidFill>
                <a:latin typeface="Trebuchet MS"/>
                <a:cs typeface="Trebuchet MS"/>
              </a:rPr>
              <a:t>be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fire, </a:t>
            </a:r>
            <a:r>
              <a:rPr sz="1200" spc="90" dirty="0">
                <a:solidFill>
                  <a:srgbClr val="666666"/>
                </a:solidFill>
                <a:latin typeface="Trebuchet MS"/>
                <a:cs typeface="Trebuchet MS"/>
              </a:rPr>
              <a:t>BUT 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actually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 is </a:t>
            </a:r>
            <a:r>
              <a:rPr sz="1200" spc="125" dirty="0">
                <a:solidFill>
                  <a:srgbClr val="666666"/>
                </a:solidFill>
                <a:latin typeface="Trebuchet MS"/>
                <a:cs typeface="Trebuchet MS"/>
              </a:rPr>
              <a:t>NO</a:t>
            </a:r>
            <a:r>
              <a:rPr sz="1200" spc="-2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endParaRPr sz="12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1000"/>
              </a:lnSpc>
              <a:buFont typeface="DejaVu Sans"/>
              <a:buChar char="➢"/>
              <a:tabLst>
                <a:tab pos="393065" algn="l"/>
                <a:tab pos="393700" algn="l"/>
              </a:tabLst>
            </a:pPr>
            <a:r>
              <a:rPr sz="1200" b="1" spc="-70" dirty="0">
                <a:solidFill>
                  <a:srgbClr val="666666"/>
                </a:solidFill>
                <a:latin typeface="Arial"/>
                <a:cs typeface="Arial"/>
              </a:rPr>
              <a:t>FNR</a:t>
            </a:r>
            <a:r>
              <a:rPr sz="1200" spc="-70" dirty="0">
                <a:solidFill>
                  <a:srgbClr val="666666"/>
                </a:solidFill>
                <a:latin typeface="Trebuchet MS"/>
                <a:cs typeface="Trebuchet MS"/>
              </a:rPr>
              <a:t>: </a:t>
            </a:r>
            <a:r>
              <a:rPr sz="1200" spc="70" dirty="0">
                <a:solidFill>
                  <a:srgbClr val="666666"/>
                </a:solidFill>
                <a:latin typeface="Trebuchet MS"/>
                <a:cs typeface="Trebuchet MS"/>
              </a:rPr>
              <a:t>Model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predicts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</a:t>
            </a:r>
            <a:r>
              <a:rPr sz="12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666666"/>
                </a:solidFill>
                <a:latin typeface="Trebuchet MS"/>
                <a:cs typeface="Trebuchet MS"/>
              </a:rPr>
              <a:t>will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666666"/>
                </a:solidFill>
                <a:latin typeface="Trebuchet MS"/>
                <a:cs typeface="Trebuchet MS"/>
              </a:rPr>
              <a:t>NOT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666666"/>
                </a:solidFill>
                <a:latin typeface="Trebuchet MS"/>
                <a:cs typeface="Trebuchet MS"/>
              </a:rPr>
              <a:t>be</a:t>
            </a:r>
            <a:r>
              <a:rPr sz="12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fire,  </a:t>
            </a:r>
            <a:r>
              <a:rPr sz="1200" spc="90" dirty="0">
                <a:solidFill>
                  <a:srgbClr val="666666"/>
                </a:solidFill>
                <a:latin typeface="Trebuchet MS"/>
                <a:cs typeface="Trebuchet MS"/>
              </a:rPr>
              <a:t>BUT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actually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 </a:t>
            </a:r>
            <a:r>
              <a:rPr sz="1200" spc="55" dirty="0">
                <a:solidFill>
                  <a:srgbClr val="666666"/>
                </a:solidFill>
                <a:latin typeface="Trebuchet MS"/>
                <a:cs typeface="Trebuchet MS"/>
              </a:rPr>
              <a:t>IS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728" y="559964"/>
            <a:ext cx="3841171" cy="357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8764" y="1972721"/>
            <a:ext cx="3135329" cy="2177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0923" y="1078754"/>
            <a:ext cx="75063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solidFill>
                  <a:srgbClr val="666666"/>
                </a:solidFill>
                <a:latin typeface="Trebuchet MS"/>
                <a:cs typeface="Trebuchet MS"/>
              </a:rPr>
              <a:t>Use</a:t>
            </a:r>
            <a:r>
              <a:rPr sz="12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Trebuchet MS"/>
                <a:cs typeface="Trebuchet MS"/>
              </a:rPr>
              <a:t>different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666666"/>
                </a:solidFill>
                <a:latin typeface="Trebuchet MS"/>
                <a:cs typeface="Trebuchet MS"/>
              </a:rPr>
              <a:t>thresholds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666666"/>
                </a:solidFill>
                <a:latin typeface="Trebuchet MS"/>
                <a:cs typeface="Trebuchet MS"/>
              </a:rPr>
              <a:t>maximize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666666"/>
                </a:solidFill>
                <a:latin typeface="Trebuchet MS"/>
                <a:cs typeface="Trebuchet MS"/>
              </a:rPr>
              <a:t>TPR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12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666666"/>
                </a:solidFill>
                <a:latin typeface="Trebuchet MS"/>
                <a:cs typeface="Trebuchet MS"/>
              </a:rPr>
              <a:t>make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trade-off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666666"/>
                </a:solidFill>
                <a:latin typeface="Trebuchet MS"/>
                <a:cs typeface="Trebuchet MS"/>
              </a:rPr>
              <a:t>between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666666"/>
                </a:solidFill>
                <a:latin typeface="Trebuchet MS"/>
                <a:cs typeface="Trebuchet MS"/>
              </a:rPr>
              <a:t>FPR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12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05" dirty="0">
                <a:solidFill>
                  <a:srgbClr val="666666"/>
                </a:solidFill>
                <a:latin typeface="Trebuchet MS"/>
                <a:cs typeface="Trebuchet MS"/>
              </a:rPr>
              <a:t>FNR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666666"/>
                </a:solidFill>
                <a:latin typeface="Trebuchet MS"/>
                <a:cs typeface="Trebuchet MS"/>
              </a:rPr>
              <a:t>at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666666"/>
                </a:solidFill>
                <a:latin typeface="Trebuchet MS"/>
                <a:cs typeface="Trebuchet MS"/>
              </a:rPr>
              <a:t>same</a:t>
            </a:r>
            <a:r>
              <a:rPr sz="12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time.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924" y="1025922"/>
            <a:ext cx="7799705" cy="3175"/>
          </a:xfrm>
          <a:custGeom>
            <a:avLst/>
            <a:gdLst/>
            <a:ahLst/>
            <a:cxnLst/>
            <a:rect l="l" t="t" r="r" b="b"/>
            <a:pathLst>
              <a:path w="7799705" h="3175">
                <a:moveTo>
                  <a:pt x="0" y="0"/>
                </a:moveTo>
                <a:lnTo>
                  <a:pt x="7799384" y="2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6845" y="2988144"/>
            <a:ext cx="348615" cy="348615"/>
          </a:xfrm>
          <a:custGeom>
            <a:avLst/>
            <a:gdLst/>
            <a:ahLst/>
            <a:cxnLst/>
            <a:rect l="l" t="t" r="r" b="b"/>
            <a:pathLst>
              <a:path w="348614" h="348614">
                <a:moveTo>
                  <a:pt x="192749" y="232649"/>
                </a:moveTo>
                <a:lnTo>
                  <a:pt x="38549" y="232649"/>
                </a:lnTo>
                <a:lnTo>
                  <a:pt x="232649" y="38549"/>
                </a:lnTo>
                <a:lnTo>
                  <a:pt x="194099" y="0"/>
                </a:lnTo>
                <a:lnTo>
                  <a:pt x="348299" y="0"/>
                </a:lnTo>
                <a:lnTo>
                  <a:pt x="348299" y="115649"/>
                </a:lnTo>
                <a:lnTo>
                  <a:pt x="309749" y="115649"/>
                </a:lnTo>
                <a:lnTo>
                  <a:pt x="192749" y="232649"/>
                </a:lnTo>
                <a:close/>
              </a:path>
              <a:path w="348614" h="348614">
                <a:moveTo>
                  <a:pt x="348299" y="154199"/>
                </a:moveTo>
                <a:lnTo>
                  <a:pt x="309749" y="115649"/>
                </a:lnTo>
                <a:lnTo>
                  <a:pt x="348299" y="115649"/>
                </a:lnTo>
                <a:lnTo>
                  <a:pt x="348299" y="154199"/>
                </a:lnTo>
                <a:close/>
              </a:path>
              <a:path w="348614" h="348614">
                <a:moveTo>
                  <a:pt x="154199" y="348299"/>
                </a:moveTo>
                <a:lnTo>
                  <a:pt x="0" y="348299"/>
                </a:lnTo>
                <a:lnTo>
                  <a:pt x="0" y="194099"/>
                </a:lnTo>
                <a:lnTo>
                  <a:pt x="38549" y="232649"/>
                </a:lnTo>
                <a:lnTo>
                  <a:pt x="192749" y="232649"/>
                </a:lnTo>
                <a:lnTo>
                  <a:pt x="115649" y="309749"/>
                </a:lnTo>
                <a:lnTo>
                  <a:pt x="154199" y="348299"/>
                </a:lnTo>
                <a:close/>
              </a:path>
            </a:pathLst>
          </a:custGeom>
          <a:solidFill>
            <a:srgbClr val="FF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04572" y="2095558"/>
            <a:ext cx="230474" cy="158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49697" y="3788479"/>
            <a:ext cx="234824" cy="151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83091" y="1984038"/>
            <a:ext cx="425640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63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5621"/>
                </a:solidFill>
                <a:latin typeface="Arial"/>
                <a:cs typeface="Arial"/>
              </a:rPr>
              <a:t>Maximize</a:t>
            </a:r>
            <a:r>
              <a:rPr sz="1000" spc="-15" dirty="0">
                <a:solidFill>
                  <a:srgbClr val="FF5621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5621"/>
                </a:solidFill>
                <a:latin typeface="Arial"/>
                <a:cs typeface="Arial"/>
              </a:rPr>
              <a:t>this</a:t>
            </a:r>
            <a:endParaRPr sz="1000">
              <a:latin typeface="Arial"/>
              <a:cs typeface="Arial"/>
            </a:endParaRPr>
          </a:p>
          <a:p>
            <a:pPr marL="393700" marR="828040" indent="-381000">
              <a:lnSpc>
                <a:spcPct val="151000"/>
              </a:lnSpc>
              <a:spcBef>
                <a:spcPts val="240"/>
              </a:spcBef>
              <a:buFont typeface="DejaVu Sans"/>
              <a:buChar char="➢"/>
              <a:tabLst>
                <a:tab pos="393065" algn="l"/>
                <a:tab pos="393700" algn="l"/>
              </a:tabLst>
            </a:pPr>
            <a:r>
              <a:rPr sz="1200" b="1" spc="-85" dirty="0">
                <a:solidFill>
                  <a:srgbClr val="666666"/>
                </a:solidFill>
                <a:latin typeface="Arial"/>
                <a:cs typeface="Arial"/>
              </a:rPr>
              <a:t>TPR</a:t>
            </a:r>
            <a:r>
              <a:rPr sz="1200" spc="-85" dirty="0">
                <a:solidFill>
                  <a:srgbClr val="666666"/>
                </a:solidFill>
                <a:latin typeface="Trebuchet MS"/>
                <a:cs typeface="Trebuchet MS"/>
              </a:rPr>
              <a:t>: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666666"/>
                </a:solidFill>
                <a:latin typeface="Trebuchet MS"/>
                <a:cs typeface="Trebuchet MS"/>
              </a:rPr>
              <a:t>Model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predicts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666666"/>
                </a:solidFill>
                <a:latin typeface="Trebuchet MS"/>
                <a:cs typeface="Trebuchet MS"/>
              </a:rPr>
              <a:t>will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666666"/>
                </a:solidFill>
                <a:latin typeface="Trebuchet MS"/>
                <a:cs typeface="Trebuchet MS"/>
              </a:rPr>
              <a:t>be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and 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 is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actually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2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endParaRPr sz="1200">
              <a:latin typeface="Trebuchet MS"/>
              <a:cs typeface="Trebuchet MS"/>
            </a:endParaRPr>
          </a:p>
          <a:p>
            <a:pPr marL="393700" marR="757555" indent="-381000">
              <a:lnSpc>
                <a:spcPct val="151000"/>
              </a:lnSpc>
              <a:buFont typeface="DejaVu Sans"/>
              <a:buChar char="➢"/>
              <a:tabLst>
                <a:tab pos="393065" algn="l"/>
                <a:tab pos="393700" algn="l"/>
              </a:tabLst>
            </a:pPr>
            <a:r>
              <a:rPr sz="1200" b="1" spc="-100" dirty="0">
                <a:solidFill>
                  <a:srgbClr val="666666"/>
                </a:solidFill>
                <a:latin typeface="Arial"/>
                <a:cs typeface="Arial"/>
              </a:rPr>
              <a:t>FPR</a:t>
            </a:r>
            <a:r>
              <a:rPr sz="1200" spc="-100" dirty="0">
                <a:solidFill>
                  <a:srgbClr val="666666"/>
                </a:solidFill>
                <a:latin typeface="Trebuchet MS"/>
                <a:cs typeface="Trebuchet MS"/>
              </a:rPr>
              <a:t>: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666666"/>
                </a:solidFill>
                <a:latin typeface="Trebuchet MS"/>
                <a:cs typeface="Trebuchet MS"/>
              </a:rPr>
              <a:t>Model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predicts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666666"/>
                </a:solidFill>
                <a:latin typeface="Trebuchet MS"/>
                <a:cs typeface="Trebuchet MS"/>
              </a:rPr>
              <a:t>will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666666"/>
                </a:solidFill>
                <a:latin typeface="Trebuchet MS"/>
                <a:cs typeface="Trebuchet MS"/>
              </a:rPr>
              <a:t>be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fire, </a:t>
            </a:r>
            <a:r>
              <a:rPr sz="1200" spc="90" dirty="0">
                <a:solidFill>
                  <a:srgbClr val="666666"/>
                </a:solidFill>
                <a:latin typeface="Trebuchet MS"/>
                <a:cs typeface="Trebuchet MS"/>
              </a:rPr>
              <a:t>BUT 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actually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 is </a:t>
            </a:r>
            <a:r>
              <a:rPr sz="1200" spc="125" dirty="0">
                <a:solidFill>
                  <a:srgbClr val="666666"/>
                </a:solidFill>
                <a:latin typeface="Trebuchet MS"/>
                <a:cs typeface="Trebuchet MS"/>
              </a:rPr>
              <a:t>NO</a:t>
            </a:r>
            <a:r>
              <a:rPr sz="1200" spc="-2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endParaRPr sz="1200">
              <a:latin typeface="Trebuchet MS"/>
              <a:cs typeface="Trebuchet MS"/>
            </a:endParaRPr>
          </a:p>
          <a:p>
            <a:pPr marL="393700" marR="720725" indent="-381000">
              <a:lnSpc>
                <a:spcPct val="151000"/>
              </a:lnSpc>
              <a:buFont typeface="DejaVu Sans"/>
              <a:buChar char="➢"/>
              <a:tabLst>
                <a:tab pos="393065" algn="l"/>
                <a:tab pos="393700" algn="l"/>
              </a:tabLst>
            </a:pPr>
            <a:r>
              <a:rPr sz="1200" b="1" spc="-70" dirty="0">
                <a:solidFill>
                  <a:srgbClr val="666666"/>
                </a:solidFill>
                <a:latin typeface="Arial"/>
                <a:cs typeface="Arial"/>
              </a:rPr>
              <a:t>FNR</a:t>
            </a:r>
            <a:r>
              <a:rPr sz="1200" spc="-70" dirty="0">
                <a:solidFill>
                  <a:srgbClr val="666666"/>
                </a:solidFill>
                <a:latin typeface="Trebuchet MS"/>
                <a:cs typeface="Trebuchet MS"/>
              </a:rPr>
              <a:t>: </a:t>
            </a:r>
            <a:r>
              <a:rPr sz="1200" spc="70" dirty="0">
                <a:solidFill>
                  <a:srgbClr val="666666"/>
                </a:solidFill>
                <a:latin typeface="Trebuchet MS"/>
                <a:cs typeface="Trebuchet MS"/>
              </a:rPr>
              <a:t>Model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predicts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</a:t>
            </a:r>
            <a:r>
              <a:rPr sz="12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666666"/>
                </a:solidFill>
                <a:latin typeface="Trebuchet MS"/>
                <a:cs typeface="Trebuchet MS"/>
              </a:rPr>
              <a:t>will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solidFill>
                  <a:srgbClr val="666666"/>
                </a:solidFill>
                <a:latin typeface="Trebuchet MS"/>
                <a:cs typeface="Trebuchet MS"/>
              </a:rPr>
              <a:t>NOT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666666"/>
                </a:solidFill>
                <a:latin typeface="Trebuchet MS"/>
                <a:cs typeface="Trebuchet MS"/>
              </a:rPr>
              <a:t>be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2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fire,  </a:t>
            </a:r>
            <a:r>
              <a:rPr sz="1200" spc="90" dirty="0">
                <a:solidFill>
                  <a:srgbClr val="666666"/>
                </a:solidFill>
                <a:latin typeface="Trebuchet MS"/>
                <a:cs typeface="Trebuchet MS"/>
              </a:rPr>
              <a:t>BUT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actually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there </a:t>
            </a:r>
            <a:r>
              <a:rPr sz="1200" spc="55" dirty="0">
                <a:solidFill>
                  <a:srgbClr val="666666"/>
                </a:solidFill>
                <a:latin typeface="Trebuchet MS"/>
                <a:cs typeface="Trebuchet MS"/>
              </a:rPr>
              <a:t>IS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1000" dirty="0">
                <a:solidFill>
                  <a:srgbClr val="FF5621"/>
                </a:solidFill>
                <a:latin typeface="Arial"/>
                <a:cs typeface="Arial"/>
              </a:rPr>
              <a:t>More costly </a:t>
            </a:r>
            <a:r>
              <a:rPr sz="1000" spc="-5" dirty="0">
                <a:solidFill>
                  <a:srgbClr val="FF5621"/>
                </a:solidFill>
                <a:latin typeface="Arial"/>
                <a:cs typeface="Arial"/>
              </a:rPr>
              <a:t>than</a:t>
            </a:r>
            <a:r>
              <a:rPr sz="1000" spc="-110" dirty="0">
                <a:solidFill>
                  <a:srgbClr val="FF5621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5621"/>
                </a:solidFill>
                <a:latin typeface="Arial"/>
                <a:cs typeface="Arial"/>
              </a:rPr>
              <a:t>FPR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728" y="579099"/>
            <a:ext cx="7539597" cy="361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2124" y="1266085"/>
            <a:ext cx="7697470" cy="251460"/>
          </a:xfrm>
          <a:custGeom>
            <a:avLst/>
            <a:gdLst/>
            <a:ahLst/>
            <a:cxnLst/>
            <a:rect l="l" t="t" r="r" b="b"/>
            <a:pathLst>
              <a:path w="7697470" h="251459">
                <a:moveTo>
                  <a:pt x="0" y="0"/>
                </a:moveTo>
                <a:lnTo>
                  <a:pt x="7696959" y="0"/>
                </a:lnTo>
                <a:lnTo>
                  <a:pt x="7696959" y="251449"/>
                </a:lnTo>
                <a:lnTo>
                  <a:pt x="0" y="251449"/>
                </a:lnTo>
                <a:lnTo>
                  <a:pt x="0" y="0"/>
                </a:lnTo>
                <a:close/>
              </a:path>
            </a:pathLst>
          </a:custGeom>
          <a:solidFill>
            <a:srgbClr val="CD46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24405" y="1318537"/>
            <a:ext cx="2032707" cy="142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924" y="1025922"/>
            <a:ext cx="7799705" cy="3175"/>
          </a:xfrm>
          <a:custGeom>
            <a:avLst/>
            <a:gdLst/>
            <a:ahLst/>
            <a:cxnLst/>
            <a:rect l="l" t="t" r="r" b="b"/>
            <a:pathLst>
              <a:path w="7799705" h="3175">
                <a:moveTo>
                  <a:pt x="0" y="0"/>
                </a:moveTo>
                <a:lnTo>
                  <a:pt x="7799384" y="2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136" y="3397118"/>
            <a:ext cx="7697470" cy="251460"/>
          </a:xfrm>
          <a:custGeom>
            <a:avLst/>
            <a:gdLst/>
            <a:ahLst/>
            <a:cxnLst/>
            <a:rect l="l" t="t" r="r" b="b"/>
            <a:pathLst>
              <a:path w="7697470" h="251460">
                <a:moveTo>
                  <a:pt x="0" y="0"/>
                </a:moveTo>
                <a:lnTo>
                  <a:pt x="7696947" y="0"/>
                </a:lnTo>
                <a:lnTo>
                  <a:pt x="7696947" y="251449"/>
                </a:lnTo>
                <a:lnTo>
                  <a:pt x="0" y="251449"/>
                </a:lnTo>
                <a:lnTo>
                  <a:pt x="0" y="0"/>
                </a:lnTo>
                <a:close/>
              </a:path>
            </a:pathLst>
          </a:custGeom>
          <a:solidFill>
            <a:srgbClr val="CD46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2599" y="1256559"/>
          <a:ext cx="7692389" cy="1985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8575"/>
                <a:gridCol w="1202055"/>
                <a:gridCol w="1202055"/>
                <a:gridCol w="1202055"/>
                <a:gridCol w="1202054"/>
                <a:gridCol w="1274445"/>
                <a:gridCol w="311150"/>
              </a:tblGrid>
              <a:tr h="25082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0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4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TPR*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5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FPR*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3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FNR*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Predicted_Positive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876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Decision</a:t>
                      </a:r>
                      <a:r>
                        <a:rPr sz="1200" b="1" spc="-6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2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Tree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93.50%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4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0.00%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4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0.00%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9337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100.00%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4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0.00%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b="1" spc="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Random</a:t>
                      </a:r>
                      <a:r>
                        <a:rPr sz="1200" b="1" spc="-7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Forest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84.12%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33.50%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spc="-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12.36%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210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66.50%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spc="-2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13.74%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b="1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Bagging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83.81%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33.06%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12.94%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66.94%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13.8%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1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Boosting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84.41%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33.85%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12.07%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4607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66.15%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6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1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SVM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84.12%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28.38%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3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12.10%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71.62%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5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13.13%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Naive</a:t>
                      </a:r>
                      <a:r>
                        <a:rPr sz="1200" b="1" spc="-6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Bayes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8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6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55%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7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28%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6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8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30%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220110" y="3451357"/>
            <a:ext cx="2241323" cy="141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2611" y="3387593"/>
          <a:ext cx="7692389" cy="1490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8575"/>
                <a:gridCol w="1202055"/>
                <a:gridCol w="1202055"/>
                <a:gridCol w="1202055"/>
                <a:gridCol w="1202054"/>
                <a:gridCol w="1274445"/>
                <a:gridCol w="311150"/>
              </a:tblGrid>
              <a:tr h="25082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2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4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TPR*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5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FPR*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3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FNR*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Predicted_Positive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b="1" spc="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Random</a:t>
                      </a:r>
                      <a:r>
                        <a:rPr sz="1200" b="1" spc="-7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Forest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spc="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78.62%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43.36%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spc="-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18.93%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spc="2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56.64%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896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200" spc="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20.52%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b="1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Bagging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78.15%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42.99%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3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19.41%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57.01%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20.94%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1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Boosting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78.71%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2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41.53%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4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18.71%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58.47%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20.19%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1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SVM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77.70%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36.67%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19.53%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63.33%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20.62%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Frame 10"/>
          <p:cNvSpPr/>
          <p:nvPr/>
        </p:nvSpPr>
        <p:spPr>
          <a:xfrm>
            <a:off x="504728" y="1971362"/>
            <a:ext cx="7368681" cy="304800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04728" y="3841723"/>
            <a:ext cx="7368681" cy="304800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728" y="579099"/>
            <a:ext cx="7734821" cy="361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8099" y="1253622"/>
            <a:ext cx="7792720" cy="247650"/>
          </a:xfrm>
          <a:custGeom>
            <a:avLst/>
            <a:gdLst/>
            <a:ahLst/>
            <a:cxnLst/>
            <a:rect l="l" t="t" r="r" b="b"/>
            <a:pathLst>
              <a:path w="7792720" h="247650">
                <a:moveTo>
                  <a:pt x="0" y="0"/>
                </a:moveTo>
                <a:lnTo>
                  <a:pt x="7792209" y="0"/>
                </a:lnTo>
                <a:lnTo>
                  <a:pt x="7792209" y="247649"/>
                </a:lnTo>
                <a:lnTo>
                  <a:pt x="0" y="247649"/>
                </a:lnTo>
                <a:lnTo>
                  <a:pt x="0" y="0"/>
                </a:lnTo>
                <a:close/>
              </a:path>
            </a:pathLst>
          </a:custGeom>
          <a:solidFill>
            <a:srgbClr val="CD46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28005" y="1302269"/>
            <a:ext cx="2032707" cy="142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924" y="1025922"/>
            <a:ext cx="7799705" cy="3175"/>
          </a:xfrm>
          <a:custGeom>
            <a:avLst/>
            <a:gdLst/>
            <a:ahLst/>
            <a:cxnLst/>
            <a:rect l="l" t="t" r="r" b="b"/>
            <a:pathLst>
              <a:path w="7799705" h="3175">
                <a:moveTo>
                  <a:pt x="0" y="0"/>
                </a:moveTo>
                <a:lnTo>
                  <a:pt x="7799384" y="2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4349" y="3364568"/>
            <a:ext cx="7776209" cy="247650"/>
          </a:xfrm>
          <a:custGeom>
            <a:avLst/>
            <a:gdLst/>
            <a:ahLst/>
            <a:cxnLst/>
            <a:rect l="l" t="t" r="r" b="b"/>
            <a:pathLst>
              <a:path w="7776209" h="247650">
                <a:moveTo>
                  <a:pt x="0" y="0"/>
                </a:moveTo>
                <a:lnTo>
                  <a:pt x="7775959" y="0"/>
                </a:lnTo>
                <a:lnTo>
                  <a:pt x="7775959" y="247649"/>
                </a:lnTo>
                <a:lnTo>
                  <a:pt x="0" y="247649"/>
                </a:lnTo>
                <a:lnTo>
                  <a:pt x="0" y="0"/>
                </a:lnTo>
                <a:close/>
              </a:path>
            </a:pathLst>
          </a:custGeom>
          <a:solidFill>
            <a:srgbClr val="CD46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38574" y="1244097"/>
          <a:ext cx="7793988" cy="1976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55"/>
                <a:gridCol w="1139190"/>
                <a:gridCol w="1249044"/>
                <a:gridCol w="1249044"/>
                <a:gridCol w="1249045"/>
                <a:gridCol w="1249045"/>
                <a:gridCol w="1250950"/>
                <a:gridCol w="297815"/>
              </a:tblGrid>
              <a:tr h="247015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4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TPR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6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FPR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2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FNR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Predicted_Positive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Decision</a:t>
                      </a:r>
                      <a:r>
                        <a:rPr sz="1200" b="1" spc="-6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2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Tree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82.27%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19.46%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2.99%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2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80.54%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2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6.12%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 gridSpan="2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Random</a:t>
                      </a:r>
                      <a:r>
                        <a:rPr sz="1200" b="1" spc="-8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Forest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3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84.06%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43.65%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5.39%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56.35%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13.67%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 gridSpan="2">
                  <a:txBody>
                    <a:bodyPr/>
                    <a:lstStyle/>
                    <a:p>
                      <a:pPr marL="32766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Bagging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3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84.96%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43.47%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6.83%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56.53%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5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13.17%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3840">
                <a:tc gridSpan="2">
                  <a:txBody>
                    <a:bodyPr/>
                    <a:lstStyle/>
                    <a:p>
                      <a:pPr marL="30861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1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Boosting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83.74%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43.10%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6.73%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3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56.90%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13.64%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b="1" spc="-1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SVM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952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85.16%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46.44%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6.39%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53.56%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524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13.56%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</a:tr>
              <a:tr h="237490">
                <a:tc gridSpan="2"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b="1" spc="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Naive</a:t>
                      </a:r>
                      <a:r>
                        <a:rPr sz="1200" b="1" spc="-6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Bayes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7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79%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7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39%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3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11%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1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60%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3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16%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3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3231823" y="3415000"/>
            <a:ext cx="2241323" cy="141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54824" y="3355043"/>
          <a:ext cx="7773668" cy="1483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45"/>
                <a:gridCol w="1152525"/>
                <a:gridCol w="1245870"/>
                <a:gridCol w="1245869"/>
                <a:gridCol w="1245870"/>
                <a:gridCol w="1245870"/>
                <a:gridCol w="1247140"/>
                <a:gridCol w="297179"/>
              </a:tblGrid>
              <a:tr h="247015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4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TPR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6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FPR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2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FNR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Predicted_Positive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 gridSpan="2"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Random</a:t>
                      </a:r>
                      <a:r>
                        <a:rPr sz="1200" b="1" spc="-8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Forest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2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79.88%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49.79%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13.06%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50.21%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2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20.04%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7015">
                <a:tc gridSpan="2"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Bagging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79.48%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50.42%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13.70%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49.58%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721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3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20.68%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35585">
                <a:tc gridSpan="2">
                  <a:txBody>
                    <a:bodyPr/>
                    <a:lstStyle/>
                    <a:p>
                      <a:pPr marL="30734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1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Boosting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79.44%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48.95%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13.40%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51.05%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20.16%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b="1" spc="-1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SVM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80.52%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2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52.00%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3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13.27%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4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48.00%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4165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2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20.20%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8C00">
                        <a:alpha val="461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Frame 9"/>
          <p:cNvSpPr/>
          <p:nvPr/>
        </p:nvSpPr>
        <p:spPr>
          <a:xfrm>
            <a:off x="533399" y="4570212"/>
            <a:ext cx="7419753" cy="278351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554665" y="2721365"/>
            <a:ext cx="7420072" cy="278351"/>
          </a:xfrm>
          <a:prstGeom prst="fram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728" y="579099"/>
            <a:ext cx="7765844" cy="361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924" y="1025922"/>
            <a:ext cx="7799705" cy="3175"/>
          </a:xfrm>
          <a:custGeom>
            <a:avLst/>
            <a:gdLst/>
            <a:ahLst/>
            <a:cxnLst/>
            <a:rect l="l" t="t" r="r" b="b"/>
            <a:pathLst>
              <a:path w="7799705" h="3175">
                <a:moveTo>
                  <a:pt x="0" y="0"/>
                </a:moveTo>
                <a:lnTo>
                  <a:pt x="7799384" y="2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7998" y="1383374"/>
            <a:ext cx="2127813" cy="178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7088" y="1383374"/>
            <a:ext cx="2234715" cy="178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419" y="1663696"/>
            <a:ext cx="3993817" cy="32068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2640" y="1663696"/>
            <a:ext cx="4230716" cy="32068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44092" y="4392641"/>
            <a:ext cx="546148" cy="477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27208" y="4392641"/>
            <a:ext cx="546148" cy="477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5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757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514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62711" y="3934667"/>
            <a:ext cx="2281555" cy="1209040"/>
          </a:xfrm>
          <a:custGeom>
            <a:avLst/>
            <a:gdLst/>
            <a:ahLst/>
            <a:cxnLst/>
            <a:rect l="l" t="t" r="r" b="b"/>
            <a:pathLst>
              <a:path w="2281554" h="1209039">
                <a:moveTo>
                  <a:pt x="0" y="0"/>
                </a:moveTo>
                <a:lnTo>
                  <a:pt x="2281270" y="0"/>
                </a:lnTo>
                <a:lnTo>
                  <a:pt x="2281270" y="1208822"/>
                </a:lnTo>
                <a:lnTo>
                  <a:pt x="0" y="12088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328" y="4084100"/>
            <a:ext cx="768985" cy="232410"/>
          </a:xfrm>
          <a:custGeom>
            <a:avLst/>
            <a:gdLst/>
            <a:ahLst/>
            <a:cxnLst/>
            <a:rect l="l" t="t" r="r" b="b"/>
            <a:pathLst>
              <a:path w="76898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76898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76898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76898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76898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76898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76898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76898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76898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76898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76898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76898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76898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76898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76898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76898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76898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76898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542" y="4630416"/>
            <a:ext cx="1139296" cy="172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542" y="4839966"/>
            <a:ext cx="1570892" cy="133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91895" y="4084100"/>
            <a:ext cx="865505" cy="232410"/>
          </a:xfrm>
          <a:custGeom>
            <a:avLst/>
            <a:gdLst/>
            <a:ahLst/>
            <a:cxnLst/>
            <a:rect l="l" t="t" r="r" b="b"/>
            <a:pathLst>
              <a:path w="86550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86550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86550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86550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86550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86550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86550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86550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86550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86550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86550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86550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86550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86550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86550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86550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86550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86550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865504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75821" y="4630416"/>
            <a:ext cx="958292" cy="170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79691" y="4842794"/>
            <a:ext cx="450850" cy="168275"/>
          </a:xfrm>
          <a:custGeom>
            <a:avLst/>
            <a:gdLst/>
            <a:ahLst/>
            <a:cxnLst/>
            <a:rect l="l" t="t" r="r" b="b"/>
            <a:pathLst>
              <a:path w="450850" h="168275">
                <a:moveTo>
                  <a:pt x="83298" y="122339"/>
                </a:moveTo>
                <a:lnTo>
                  <a:pt x="51197" y="122339"/>
                </a:lnTo>
                <a:lnTo>
                  <a:pt x="59140" y="121957"/>
                </a:lnTo>
                <a:lnTo>
                  <a:pt x="66154" y="120812"/>
                </a:lnTo>
                <a:lnTo>
                  <a:pt x="72237" y="118904"/>
                </a:lnTo>
                <a:lnTo>
                  <a:pt x="77390" y="116234"/>
                </a:lnTo>
                <a:lnTo>
                  <a:pt x="83740" y="112071"/>
                </a:lnTo>
                <a:lnTo>
                  <a:pt x="86915" y="105813"/>
                </a:lnTo>
                <a:lnTo>
                  <a:pt x="86915" y="93212"/>
                </a:lnTo>
                <a:lnTo>
                  <a:pt x="86071" y="89640"/>
                </a:lnTo>
                <a:lnTo>
                  <a:pt x="84385" y="86764"/>
                </a:lnTo>
                <a:lnTo>
                  <a:pt x="82699" y="83792"/>
                </a:lnTo>
                <a:lnTo>
                  <a:pt x="46583" y="68904"/>
                </a:lnTo>
                <a:lnTo>
                  <a:pt x="39736" y="67418"/>
                </a:lnTo>
                <a:lnTo>
                  <a:pt x="5358" y="45692"/>
                </a:lnTo>
                <a:lnTo>
                  <a:pt x="4464" y="41274"/>
                </a:lnTo>
                <a:lnTo>
                  <a:pt x="4464" y="30161"/>
                </a:lnTo>
                <a:lnTo>
                  <a:pt x="31403" y="2381"/>
                </a:lnTo>
                <a:lnTo>
                  <a:pt x="36959" y="793"/>
                </a:lnTo>
                <a:lnTo>
                  <a:pt x="43110" y="0"/>
                </a:lnTo>
                <a:lnTo>
                  <a:pt x="58191" y="0"/>
                </a:lnTo>
                <a:lnTo>
                  <a:pt x="65583" y="1240"/>
                </a:lnTo>
                <a:lnTo>
                  <a:pt x="72032" y="3720"/>
                </a:lnTo>
                <a:lnTo>
                  <a:pt x="78581" y="6101"/>
                </a:lnTo>
                <a:lnTo>
                  <a:pt x="81916" y="8185"/>
                </a:lnTo>
                <a:lnTo>
                  <a:pt x="49857" y="8185"/>
                </a:lnTo>
                <a:lnTo>
                  <a:pt x="41114" y="8641"/>
                </a:lnTo>
                <a:lnTo>
                  <a:pt x="13841" y="26639"/>
                </a:lnTo>
                <a:lnTo>
                  <a:pt x="13841" y="38744"/>
                </a:lnTo>
                <a:lnTo>
                  <a:pt x="58340" y="62361"/>
                </a:lnTo>
                <a:lnTo>
                  <a:pt x="64591" y="63999"/>
                </a:lnTo>
                <a:lnTo>
                  <a:pt x="70247" y="65780"/>
                </a:lnTo>
                <a:lnTo>
                  <a:pt x="75902" y="67466"/>
                </a:lnTo>
                <a:lnTo>
                  <a:pt x="80664" y="69647"/>
                </a:lnTo>
                <a:lnTo>
                  <a:pt x="84534" y="72333"/>
                </a:lnTo>
                <a:lnTo>
                  <a:pt x="88502" y="75010"/>
                </a:lnTo>
                <a:lnTo>
                  <a:pt x="91529" y="78286"/>
                </a:lnTo>
                <a:lnTo>
                  <a:pt x="95696" y="86021"/>
                </a:lnTo>
                <a:lnTo>
                  <a:pt x="96737" y="90783"/>
                </a:lnTo>
                <a:lnTo>
                  <a:pt x="96737" y="102099"/>
                </a:lnTo>
                <a:lnTo>
                  <a:pt x="95596" y="107052"/>
                </a:lnTo>
                <a:lnTo>
                  <a:pt x="93314" y="111319"/>
                </a:lnTo>
                <a:lnTo>
                  <a:pt x="91132" y="115491"/>
                </a:lnTo>
                <a:lnTo>
                  <a:pt x="88007" y="119015"/>
                </a:lnTo>
                <a:lnTo>
                  <a:pt x="83298" y="122339"/>
                </a:lnTo>
                <a:close/>
              </a:path>
              <a:path w="450850" h="168275">
                <a:moveTo>
                  <a:pt x="85129" y="22175"/>
                </a:moveTo>
                <a:lnTo>
                  <a:pt x="78237" y="16054"/>
                </a:lnTo>
                <a:lnTo>
                  <a:pt x="70060" y="11682"/>
                </a:lnTo>
                <a:lnTo>
                  <a:pt x="60601" y="9060"/>
                </a:lnTo>
                <a:lnTo>
                  <a:pt x="49857" y="8185"/>
                </a:lnTo>
                <a:lnTo>
                  <a:pt x="81916" y="8185"/>
                </a:lnTo>
                <a:lnTo>
                  <a:pt x="84534" y="9822"/>
                </a:lnTo>
                <a:lnTo>
                  <a:pt x="89892" y="14882"/>
                </a:lnTo>
                <a:lnTo>
                  <a:pt x="85129" y="22175"/>
                </a:lnTo>
                <a:close/>
              </a:path>
              <a:path w="450850" h="168275">
                <a:moveTo>
                  <a:pt x="57695" y="130369"/>
                </a:moveTo>
                <a:lnTo>
                  <a:pt x="50750" y="130369"/>
                </a:lnTo>
                <a:lnTo>
                  <a:pt x="36304" y="129169"/>
                </a:lnTo>
                <a:lnTo>
                  <a:pt x="23031" y="125569"/>
                </a:lnTo>
                <a:lnTo>
                  <a:pt x="10929" y="119572"/>
                </a:lnTo>
                <a:lnTo>
                  <a:pt x="0" y="111176"/>
                </a:lnTo>
                <a:lnTo>
                  <a:pt x="4762" y="103880"/>
                </a:lnTo>
                <a:lnTo>
                  <a:pt x="10219" y="109538"/>
                </a:lnTo>
                <a:lnTo>
                  <a:pt x="16867" y="114053"/>
                </a:lnTo>
                <a:lnTo>
                  <a:pt x="51197" y="122339"/>
                </a:lnTo>
                <a:lnTo>
                  <a:pt x="83298" y="122339"/>
                </a:lnTo>
                <a:lnTo>
                  <a:pt x="79970" y="124663"/>
                </a:lnTo>
                <a:lnTo>
                  <a:pt x="75158" y="126797"/>
                </a:lnTo>
                <a:lnTo>
                  <a:pt x="69502" y="128292"/>
                </a:lnTo>
                <a:lnTo>
                  <a:pt x="63946" y="129674"/>
                </a:lnTo>
                <a:lnTo>
                  <a:pt x="57695" y="130369"/>
                </a:lnTo>
                <a:close/>
              </a:path>
              <a:path w="450850" h="168275">
                <a:moveTo>
                  <a:pt x="128047" y="35271"/>
                </a:moveTo>
                <a:lnTo>
                  <a:pt x="118968" y="35271"/>
                </a:lnTo>
                <a:lnTo>
                  <a:pt x="118968" y="2976"/>
                </a:lnTo>
                <a:lnTo>
                  <a:pt x="128047" y="2976"/>
                </a:lnTo>
                <a:lnTo>
                  <a:pt x="128047" y="35271"/>
                </a:lnTo>
                <a:close/>
              </a:path>
              <a:path w="450850" h="168275">
                <a:moveTo>
                  <a:pt x="149924" y="42713"/>
                </a:moveTo>
                <a:lnTo>
                  <a:pt x="105871" y="42713"/>
                </a:lnTo>
                <a:lnTo>
                  <a:pt x="105871" y="35271"/>
                </a:lnTo>
                <a:lnTo>
                  <a:pt x="149924" y="35271"/>
                </a:lnTo>
                <a:lnTo>
                  <a:pt x="149924" y="42713"/>
                </a:lnTo>
                <a:close/>
              </a:path>
              <a:path w="450850" h="168275">
                <a:moveTo>
                  <a:pt x="140003" y="130369"/>
                </a:moveTo>
                <a:lnTo>
                  <a:pt x="134942" y="130369"/>
                </a:lnTo>
                <a:lnTo>
                  <a:pt x="132561" y="130026"/>
                </a:lnTo>
                <a:lnTo>
                  <a:pt x="118968" y="116329"/>
                </a:lnTo>
                <a:lnTo>
                  <a:pt x="118968" y="42713"/>
                </a:lnTo>
                <a:lnTo>
                  <a:pt x="128047" y="42713"/>
                </a:lnTo>
                <a:lnTo>
                  <a:pt x="128047" y="114948"/>
                </a:lnTo>
                <a:lnTo>
                  <a:pt x="129238" y="117577"/>
                </a:lnTo>
                <a:lnTo>
                  <a:pt x="131619" y="119358"/>
                </a:lnTo>
                <a:lnTo>
                  <a:pt x="134099" y="121044"/>
                </a:lnTo>
                <a:lnTo>
                  <a:pt x="136827" y="121892"/>
                </a:lnTo>
                <a:lnTo>
                  <a:pt x="156124" y="121892"/>
                </a:lnTo>
                <a:lnTo>
                  <a:pt x="157217" y="124863"/>
                </a:lnTo>
                <a:lnTo>
                  <a:pt x="156721" y="125063"/>
                </a:lnTo>
                <a:lnTo>
                  <a:pt x="155877" y="125511"/>
                </a:lnTo>
                <a:lnTo>
                  <a:pt x="154686" y="126206"/>
                </a:lnTo>
                <a:lnTo>
                  <a:pt x="153595" y="126797"/>
                </a:lnTo>
                <a:lnTo>
                  <a:pt x="144566" y="129626"/>
                </a:lnTo>
                <a:lnTo>
                  <a:pt x="142384" y="130121"/>
                </a:lnTo>
                <a:lnTo>
                  <a:pt x="140003" y="130369"/>
                </a:lnTo>
                <a:close/>
              </a:path>
              <a:path w="450850" h="168275">
                <a:moveTo>
                  <a:pt x="156124" y="121892"/>
                </a:moveTo>
                <a:lnTo>
                  <a:pt x="143575" y="121892"/>
                </a:lnTo>
                <a:lnTo>
                  <a:pt x="146799" y="121292"/>
                </a:lnTo>
                <a:lnTo>
                  <a:pt x="149478" y="120101"/>
                </a:lnTo>
                <a:lnTo>
                  <a:pt x="152350" y="118767"/>
                </a:lnTo>
                <a:lnTo>
                  <a:pt x="153943" y="117967"/>
                </a:lnTo>
                <a:lnTo>
                  <a:pt x="154538" y="117577"/>
                </a:lnTo>
                <a:lnTo>
                  <a:pt x="156124" y="121892"/>
                </a:lnTo>
                <a:close/>
              </a:path>
              <a:path w="450850" h="168275">
                <a:moveTo>
                  <a:pt x="216413" y="131121"/>
                </a:moveTo>
                <a:lnTo>
                  <a:pt x="205498" y="131121"/>
                </a:lnTo>
                <a:lnTo>
                  <a:pt x="199298" y="129826"/>
                </a:lnTo>
                <a:lnTo>
                  <a:pt x="168986" y="101051"/>
                </a:lnTo>
                <a:lnTo>
                  <a:pt x="165563" y="88697"/>
                </a:lnTo>
                <a:lnTo>
                  <a:pt x="165563" y="75305"/>
                </a:lnTo>
                <a:lnTo>
                  <a:pt x="187689" y="39984"/>
                </a:lnTo>
                <a:lnTo>
                  <a:pt x="205002" y="33634"/>
                </a:lnTo>
                <a:lnTo>
                  <a:pt x="218199" y="33634"/>
                </a:lnTo>
                <a:lnTo>
                  <a:pt x="224350" y="34924"/>
                </a:lnTo>
                <a:lnTo>
                  <a:pt x="235661" y="40083"/>
                </a:lnTo>
                <a:lnTo>
                  <a:pt x="237031" y="41076"/>
                </a:lnTo>
                <a:lnTo>
                  <a:pt x="206739" y="41076"/>
                </a:lnTo>
                <a:lnTo>
                  <a:pt x="202075" y="42018"/>
                </a:lnTo>
                <a:lnTo>
                  <a:pt x="197710" y="43904"/>
                </a:lnTo>
                <a:lnTo>
                  <a:pt x="193444" y="45692"/>
                </a:lnTo>
                <a:lnTo>
                  <a:pt x="189624" y="48273"/>
                </a:lnTo>
                <a:lnTo>
                  <a:pt x="174791" y="78734"/>
                </a:lnTo>
                <a:lnTo>
                  <a:pt x="257688" y="78734"/>
                </a:lnTo>
                <a:lnTo>
                  <a:pt x="257638" y="85678"/>
                </a:lnTo>
                <a:lnTo>
                  <a:pt x="257539" y="85868"/>
                </a:lnTo>
                <a:lnTo>
                  <a:pt x="174939" y="85868"/>
                </a:lnTo>
                <a:lnTo>
                  <a:pt x="175337" y="91326"/>
                </a:lnTo>
                <a:lnTo>
                  <a:pt x="202820" y="123035"/>
                </a:lnTo>
                <a:lnTo>
                  <a:pt x="207483" y="123968"/>
                </a:lnTo>
                <a:lnTo>
                  <a:pt x="237211" y="123968"/>
                </a:lnTo>
                <a:lnTo>
                  <a:pt x="232586" y="126702"/>
                </a:lnTo>
                <a:lnTo>
                  <a:pt x="228815" y="128235"/>
                </a:lnTo>
                <a:lnTo>
                  <a:pt x="224647" y="129331"/>
                </a:lnTo>
                <a:lnTo>
                  <a:pt x="220580" y="130521"/>
                </a:lnTo>
                <a:lnTo>
                  <a:pt x="216413" y="131121"/>
                </a:lnTo>
                <a:close/>
              </a:path>
              <a:path w="450850" h="168275">
                <a:moveTo>
                  <a:pt x="257688" y="78734"/>
                </a:moveTo>
                <a:lnTo>
                  <a:pt x="249055" y="78734"/>
                </a:lnTo>
                <a:lnTo>
                  <a:pt x="248659" y="73171"/>
                </a:lnTo>
                <a:lnTo>
                  <a:pt x="247369" y="68114"/>
                </a:lnTo>
                <a:lnTo>
                  <a:pt x="245186" y="63551"/>
                </a:lnTo>
                <a:lnTo>
                  <a:pt x="243102" y="58884"/>
                </a:lnTo>
                <a:lnTo>
                  <a:pt x="240424" y="54912"/>
                </a:lnTo>
                <a:lnTo>
                  <a:pt x="237149" y="51645"/>
                </a:lnTo>
                <a:lnTo>
                  <a:pt x="233875" y="48273"/>
                </a:lnTo>
                <a:lnTo>
                  <a:pt x="230055" y="45692"/>
                </a:lnTo>
                <a:lnTo>
                  <a:pt x="225689" y="43904"/>
                </a:lnTo>
                <a:lnTo>
                  <a:pt x="221324" y="42018"/>
                </a:lnTo>
                <a:lnTo>
                  <a:pt x="216661" y="41076"/>
                </a:lnTo>
                <a:lnTo>
                  <a:pt x="237031" y="41076"/>
                </a:lnTo>
                <a:lnTo>
                  <a:pt x="240523" y="43606"/>
                </a:lnTo>
                <a:lnTo>
                  <a:pt x="244591" y="48073"/>
                </a:lnTo>
                <a:lnTo>
                  <a:pt x="248758" y="52435"/>
                </a:lnTo>
                <a:lnTo>
                  <a:pt x="251982" y="57550"/>
                </a:lnTo>
                <a:lnTo>
                  <a:pt x="256547" y="69257"/>
                </a:lnTo>
                <a:lnTo>
                  <a:pt x="257668" y="75305"/>
                </a:lnTo>
                <a:lnTo>
                  <a:pt x="257688" y="78734"/>
                </a:lnTo>
                <a:close/>
              </a:path>
              <a:path w="450850" h="168275">
                <a:moveTo>
                  <a:pt x="237211" y="123968"/>
                </a:moveTo>
                <a:lnTo>
                  <a:pt x="215718" y="123968"/>
                </a:lnTo>
                <a:lnTo>
                  <a:pt x="218893" y="123530"/>
                </a:lnTo>
                <a:lnTo>
                  <a:pt x="221969" y="122635"/>
                </a:lnTo>
                <a:lnTo>
                  <a:pt x="243102" y="105813"/>
                </a:lnTo>
                <a:lnTo>
                  <a:pt x="250991" y="108052"/>
                </a:lnTo>
                <a:lnTo>
                  <a:pt x="249700" y="111424"/>
                </a:lnTo>
                <a:lnTo>
                  <a:pt x="247716" y="114548"/>
                </a:lnTo>
                <a:lnTo>
                  <a:pt x="242457" y="120206"/>
                </a:lnTo>
                <a:lnTo>
                  <a:pt x="239431" y="122635"/>
                </a:lnTo>
                <a:lnTo>
                  <a:pt x="237211" y="123968"/>
                </a:lnTo>
                <a:close/>
              </a:path>
              <a:path w="450850" h="168275">
                <a:moveTo>
                  <a:pt x="291544" y="54026"/>
                </a:moveTo>
                <a:lnTo>
                  <a:pt x="284045" y="54026"/>
                </a:lnTo>
                <a:lnTo>
                  <a:pt x="287915" y="47968"/>
                </a:lnTo>
                <a:lnTo>
                  <a:pt x="292975" y="43060"/>
                </a:lnTo>
                <a:lnTo>
                  <a:pt x="305575" y="35519"/>
                </a:lnTo>
                <a:lnTo>
                  <a:pt x="312372" y="33634"/>
                </a:lnTo>
                <a:lnTo>
                  <a:pt x="326164" y="33634"/>
                </a:lnTo>
                <a:lnTo>
                  <a:pt x="332216" y="35024"/>
                </a:lnTo>
                <a:lnTo>
                  <a:pt x="343329" y="40580"/>
                </a:lnTo>
                <a:lnTo>
                  <a:pt x="344745" y="41671"/>
                </a:lnTo>
                <a:lnTo>
                  <a:pt x="314555" y="41671"/>
                </a:lnTo>
                <a:lnTo>
                  <a:pt x="311083" y="42366"/>
                </a:lnTo>
                <a:lnTo>
                  <a:pt x="303740" y="45139"/>
                </a:lnTo>
                <a:lnTo>
                  <a:pt x="300267" y="47025"/>
                </a:lnTo>
                <a:lnTo>
                  <a:pt x="296993" y="49407"/>
                </a:lnTo>
                <a:lnTo>
                  <a:pt x="293819" y="51788"/>
                </a:lnTo>
                <a:lnTo>
                  <a:pt x="291544" y="54026"/>
                </a:lnTo>
                <a:close/>
              </a:path>
              <a:path w="450850" h="168275">
                <a:moveTo>
                  <a:pt x="284789" y="167878"/>
                </a:moveTo>
                <a:lnTo>
                  <a:pt x="275711" y="167878"/>
                </a:lnTo>
                <a:lnTo>
                  <a:pt x="275711" y="35271"/>
                </a:lnTo>
                <a:lnTo>
                  <a:pt x="284045" y="35271"/>
                </a:lnTo>
                <a:lnTo>
                  <a:pt x="284045" y="54026"/>
                </a:lnTo>
                <a:lnTo>
                  <a:pt x="291544" y="54026"/>
                </a:lnTo>
                <a:lnTo>
                  <a:pt x="284789" y="98079"/>
                </a:lnTo>
                <a:lnTo>
                  <a:pt x="286278" y="101546"/>
                </a:lnTo>
                <a:lnTo>
                  <a:pt x="288212" y="104823"/>
                </a:lnTo>
                <a:lnTo>
                  <a:pt x="290594" y="107899"/>
                </a:lnTo>
                <a:lnTo>
                  <a:pt x="291584" y="109090"/>
                </a:lnTo>
                <a:lnTo>
                  <a:pt x="284789" y="109090"/>
                </a:lnTo>
                <a:lnTo>
                  <a:pt x="284789" y="167878"/>
                </a:lnTo>
                <a:close/>
              </a:path>
              <a:path w="450850" h="168275">
                <a:moveTo>
                  <a:pt x="346721" y="122930"/>
                </a:moveTo>
                <a:lnTo>
                  <a:pt x="324924" y="122930"/>
                </a:lnTo>
                <a:lnTo>
                  <a:pt x="329884" y="121787"/>
                </a:lnTo>
                <a:lnTo>
                  <a:pt x="338814" y="117224"/>
                </a:lnTo>
                <a:lnTo>
                  <a:pt x="342584" y="114195"/>
                </a:lnTo>
                <a:lnTo>
                  <a:pt x="345660" y="110433"/>
                </a:lnTo>
                <a:lnTo>
                  <a:pt x="348835" y="106661"/>
                </a:lnTo>
                <a:lnTo>
                  <a:pt x="351266" y="102346"/>
                </a:lnTo>
                <a:lnTo>
                  <a:pt x="352953" y="97479"/>
                </a:lnTo>
                <a:lnTo>
                  <a:pt x="354640" y="92517"/>
                </a:lnTo>
                <a:lnTo>
                  <a:pt x="355483" y="87506"/>
                </a:lnTo>
                <a:lnTo>
                  <a:pt x="355483" y="76991"/>
                </a:lnTo>
                <a:lnTo>
                  <a:pt x="354490" y="71838"/>
                </a:lnTo>
                <a:lnTo>
                  <a:pt x="352506" y="66971"/>
                </a:lnTo>
                <a:lnTo>
                  <a:pt x="350621" y="62113"/>
                </a:lnTo>
                <a:lnTo>
                  <a:pt x="347942" y="57798"/>
                </a:lnTo>
                <a:lnTo>
                  <a:pt x="344470" y="54026"/>
                </a:lnTo>
                <a:lnTo>
                  <a:pt x="341096" y="50254"/>
                </a:lnTo>
                <a:lnTo>
                  <a:pt x="337077" y="47273"/>
                </a:lnTo>
                <a:lnTo>
                  <a:pt x="332414" y="45092"/>
                </a:lnTo>
                <a:lnTo>
                  <a:pt x="327851" y="42812"/>
                </a:lnTo>
                <a:lnTo>
                  <a:pt x="322988" y="41671"/>
                </a:lnTo>
                <a:lnTo>
                  <a:pt x="344745" y="41671"/>
                </a:lnTo>
                <a:lnTo>
                  <a:pt x="348091" y="44251"/>
                </a:lnTo>
                <a:lnTo>
                  <a:pt x="352059" y="48816"/>
                </a:lnTo>
                <a:lnTo>
                  <a:pt x="356028" y="53283"/>
                </a:lnTo>
                <a:lnTo>
                  <a:pt x="359104" y="58493"/>
                </a:lnTo>
                <a:lnTo>
                  <a:pt x="361287" y="64437"/>
                </a:lnTo>
                <a:lnTo>
                  <a:pt x="363569" y="70295"/>
                </a:lnTo>
                <a:lnTo>
                  <a:pt x="364710" y="76296"/>
                </a:lnTo>
                <a:lnTo>
                  <a:pt x="364710" y="89002"/>
                </a:lnTo>
                <a:lnTo>
                  <a:pt x="363668" y="95250"/>
                </a:lnTo>
                <a:lnTo>
                  <a:pt x="361468" y="101546"/>
                </a:lnTo>
                <a:lnTo>
                  <a:pt x="359600" y="107052"/>
                </a:lnTo>
                <a:lnTo>
                  <a:pt x="356673" y="112214"/>
                </a:lnTo>
                <a:lnTo>
                  <a:pt x="352804" y="116681"/>
                </a:lnTo>
                <a:lnTo>
                  <a:pt x="349033" y="121149"/>
                </a:lnTo>
                <a:lnTo>
                  <a:pt x="346721" y="122930"/>
                </a:lnTo>
                <a:close/>
              </a:path>
              <a:path w="450850" h="168275">
                <a:moveTo>
                  <a:pt x="328049" y="131121"/>
                </a:moveTo>
                <a:lnTo>
                  <a:pt x="313563" y="131121"/>
                </a:lnTo>
                <a:lnTo>
                  <a:pt x="306319" y="128988"/>
                </a:lnTo>
                <a:lnTo>
                  <a:pt x="299886" y="124663"/>
                </a:lnTo>
                <a:lnTo>
                  <a:pt x="293719" y="120453"/>
                </a:lnTo>
                <a:lnTo>
                  <a:pt x="288659" y="115243"/>
                </a:lnTo>
                <a:lnTo>
                  <a:pt x="284789" y="109090"/>
                </a:lnTo>
                <a:lnTo>
                  <a:pt x="291584" y="109090"/>
                </a:lnTo>
                <a:lnTo>
                  <a:pt x="293074" y="110881"/>
                </a:lnTo>
                <a:lnTo>
                  <a:pt x="295803" y="113510"/>
                </a:lnTo>
                <a:lnTo>
                  <a:pt x="315696" y="122930"/>
                </a:lnTo>
                <a:lnTo>
                  <a:pt x="346721" y="122930"/>
                </a:lnTo>
                <a:lnTo>
                  <a:pt x="344470" y="124663"/>
                </a:lnTo>
                <a:lnTo>
                  <a:pt x="333853" y="129826"/>
                </a:lnTo>
                <a:lnTo>
                  <a:pt x="328049" y="131121"/>
                </a:lnTo>
                <a:close/>
              </a:path>
              <a:path w="450850" h="168275">
                <a:moveTo>
                  <a:pt x="440089" y="123968"/>
                </a:moveTo>
                <a:lnTo>
                  <a:pt x="422464" y="123968"/>
                </a:lnTo>
                <a:lnTo>
                  <a:pt x="429062" y="122235"/>
                </a:lnTo>
                <a:lnTo>
                  <a:pt x="434024" y="118767"/>
                </a:lnTo>
                <a:lnTo>
                  <a:pt x="439083" y="115291"/>
                </a:lnTo>
                <a:lnTo>
                  <a:pt x="441563" y="110576"/>
                </a:lnTo>
                <a:lnTo>
                  <a:pt x="441613" y="101451"/>
                </a:lnTo>
                <a:lnTo>
                  <a:pt x="440968" y="99022"/>
                </a:lnTo>
                <a:lnTo>
                  <a:pt x="439679" y="97031"/>
                </a:lnTo>
                <a:lnTo>
                  <a:pt x="438488" y="95050"/>
                </a:lnTo>
                <a:lnTo>
                  <a:pt x="436603" y="93364"/>
                </a:lnTo>
                <a:lnTo>
                  <a:pt x="431443" y="90583"/>
                </a:lnTo>
                <a:lnTo>
                  <a:pt x="428269" y="89345"/>
                </a:lnTo>
                <a:lnTo>
                  <a:pt x="424499" y="88259"/>
                </a:lnTo>
                <a:lnTo>
                  <a:pt x="420827" y="87164"/>
                </a:lnTo>
                <a:lnTo>
                  <a:pt x="416511" y="86021"/>
                </a:lnTo>
                <a:lnTo>
                  <a:pt x="411550" y="84830"/>
                </a:lnTo>
                <a:lnTo>
                  <a:pt x="406292" y="83639"/>
                </a:lnTo>
                <a:lnTo>
                  <a:pt x="401678" y="82449"/>
                </a:lnTo>
                <a:lnTo>
                  <a:pt x="380446" y="65237"/>
                </a:lnTo>
                <a:lnTo>
                  <a:pt x="380456" y="56750"/>
                </a:lnTo>
                <a:lnTo>
                  <a:pt x="401727" y="35420"/>
                </a:lnTo>
                <a:lnTo>
                  <a:pt x="405894" y="34229"/>
                </a:lnTo>
                <a:lnTo>
                  <a:pt x="410310" y="33634"/>
                </a:lnTo>
                <a:lnTo>
                  <a:pt x="422415" y="33634"/>
                </a:lnTo>
                <a:lnTo>
                  <a:pt x="428963" y="34874"/>
                </a:lnTo>
                <a:lnTo>
                  <a:pt x="440274" y="39836"/>
                </a:lnTo>
                <a:lnTo>
                  <a:pt x="441569" y="40778"/>
                </a:lnTo>
                <a:lnTo>
                  <a:pt x="410955" y="40778"/>
                </a:lnTo>
                <a:lnTo>
                  <a:pt x="407631" y="41175"/>
                </a:lnTo>
                <a:lnTo>
                  <a:pt x="404555" y="41968"/>
                </a:lnTo>
                <a:lnTo>
                  <a:pt x="401480" y="42663"/>
                </a:lnTo>
                <a:lnTo>
                  <a:pt x="398801" y="43804"/>
                </a:lnTo>
                <a:lnTo>
                  <a:pt x="389077" y="56750"/>
                </a:lnTo>
                <a:lnTo>
                  <a:pt x="389077" y="62903"/>
                </a:lnTo>
                <a:lnTo>
                  <a:pt x="419637" y="78877"/>
                </a:lnTo>
                <a:lnTo>
                  <a:pt x="424845" y="80267"/>
                </a:lnTo>
                <a:lnTo>
                  <a:pt x="434073" y="82849"/>
                </a:lnTo>
                <a:lnTo>
                  <a:pt x="437942" y="84487"/>
                </a:lnTo>
                <a:lnTo>
                  <a:pt x="441018" y="86468"/>
                </a:lnTo>
                <a:lnTo>
                  <a:pt x="444094" y="88354"/>
                </a:lnTo>
                <a:lnTo>
                  <a:pt x="446426" y="90640"/>
                </a:lnTo>
                <a:lnTo>
                  <a:pt x="448043" y="93364"/>
                </a:lnTo>
                <a:lnTo>
                  <a:pt x="449700" y="95993"/>
                </a:lnTo>
                <a:lnTo>
                  <a:pt x="450457" y="99022"/>
                </a:lnTo>
                <a:lnTo>
                  <a:pt x="450543" y="111871"/>
                </a:lnTo>
                <a:lnTo>
                  <a:pt x="447220" y="118615"/>
                </a:lnTo>
                <a:lnTo>
                  <a:pt x="440572" y="123673"/>
                </a:lnTo>
                <a:lnTo>
                  <a:pt x="440089" y="123968"/>
                </a:lnTo>
                <a:close/>
              </a:path>
              <a:path w="450850" h="168275">
                <a:moveTo>
                  <a:pt x="442655" y="51645"/>
                </a:moveTo>
                <a:lnTo>
                  <a:pt x="439580" y="48073"/>
                </a:lnTo>
                <a:lnTo>
                  <a:pt x="435511" y="45387"/>
                </a:lnTo>
                <a:lnTo>
                  <a:pt x="430452" y="43606"/>
                </a:lnTo>
                <a:lnTo>
                  <a:pt x="425490" y="41721"/>
                </a:lnTo>
                <a:lnTo>
                  <a:pt x="420182" y="40778"/>
                </a:lnTo>
                <a:lnTo>
                  <a:pt x="441569" y="40778"/>
                </a:lnTo>
                <a:lnTo>
                  <a:pt x="444639" y="43011"/>
                </a:lnTo>
                <a:lnTo>
                  <a:pt x="447716" y="46882"/>
                </a:lnTo>
                <a:lnTo>
                  <a:pt x="442655" y="51645"/>
                </a:lnTo>
                <a:close/>
              </a:path>
              <a:path w="450850" h="168275">
                <a:moveTo>
                  <a:pt x="414229" y="131121"/>
                </a:moveTo>
                <a:lnTo>
                  <a:pt x="407085" y="131121"/>
                </a:lnTo>
                <a:lnTo>
                  <a:pt x="400190" y="129931"/>
                </a:lnTo>
                <a:lnTo>
                  <a:pt x="386895" y="125159"/>
                </a:lnTo>
                <a:lnTo>
                  <a:pt x="381090" y="121539"/>
                </a:lnTo>
                <a:lnTo>
                  <a:pt x="376129" y="116681"/>
                </a:lnTo>
                <a:lnTo>
                  <a:pt x="380594" y="110576"/>
                </a:lnTo>
                <a:lnTo>
                  <a:pt x="385654" y="115138"/>
                </a:lnTo>
                <a:lnTo>
                  <a:pt x="390913" y="118520"/>
                </a:lnTo>
                <a:lnTo>
                  <a:pt x="401827" y="122882"/>
                </a:lnTo>
                <a:lnTo>
                  <a:pt x="407780" y="123968"/>
                </a:lnTo>
                <a:lnTo>
                  <a:pt x="440089" y="123968"/>
                </a:lnTo>
                <a:lnTo>
                  <a:pt x="435242" y="126930"/>
                </a:lnTo>
                <a:lnTo>
                  <a:pt x="429075" y="129258"/>
                </a:lnTo>
                <a:lnTo>
                  <a:pt x="422071" y="130655"/>
                </a:lnTo>
                <a:lnTo>
                  <a:pt x="414229" y="1311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9471" y="4084100"/>
            <a:ext cx="962025" cy="232410"/>
          </a:xfrm>
          <a:custGeom>
            <a:avLst/>
            <a:gdLst/>
            <a:ahLst/>
            <a:cxnLst/>
            <a:rect l="l" t="t" r="r" b="b"/>
            <a:pathLst>
              <a:path w="96202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6202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6202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6202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6202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6202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6202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6202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6202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6202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6202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6202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6202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6202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6202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6202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6202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6202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62025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  <a:path w="962025" h="232410">
                <a:moveTo>
                  <a:pt x="961898" y="228896"/>
                </a:moveTo>
                <a:lnTo>
                  <a:pt x="890013" y="228896"/>
                </a:lnTo>
                <a:lnTo>
                  <a:pt x="890013" y="0"/>
                </a:lnTo>
                <a:lnTo>
                  <a:pt x="961898" y="0"/>
                </a:lnTo>
                <a:lnTo>
                  <a:pt x="961898" y="228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77685" y="4630416"/>
            <a:ext cx="743201" cy="133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63547" y="4839966"/>
            <a:ext cx="995205" cy="133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67039" y="4084100"/>
            <a:ext cx="997585" cy="232410"/>
          </a:xfrm>
          <a:custGeom>
            <a:avLst/>
            <a:gdLst/>
            <a:ahLst/>
            <a:cxnLst/>
            <a:rect l="l" t="t" r="r" b="b"/>
            <a:pathLst>
              <a:path w="99758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9758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9758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9758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9758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9758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9758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9758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9758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9758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9758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9758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9758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9758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9758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9758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9758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9758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97584" h="232410">
                <a:moveTo>
                  <a:pt x="912758" y="228896"/>
                </a:moveTo>
                <a:lnTo>
                  <a:pt x="854713" y="228896"/>
                </a:lnTo>
                <a:lnTo>
                  <a:pt x="769730" y="0"/>
                </a:lnTo>
                <a:lnTo>
                  <a:pt x="846080" y="0"/>
                </a:lnTo>
                <a:lnTo>
                  <a:pt x="883736" y="125907"/>
                </a:lnTo>
                <a:lnTo>
                  <a:pt x="950656" y="125907"/>
                </a:lnTo>
                <a:lnTo>
                  <a:pt x="912758" y="228896"/>
                </a:lnTo>
                <a:close/>
              </a:path>
              <a:path w="997584" h="232410">
                <a:moveTo>
                  <a:pt x="950656" y="125907"/>
                </a:moveTo>
                <a:lnTo>
                  <a:pt x="883736" y="125907"/>
                </a:lnTo>
                <a:lnTo>
                  <a:pt x="920940" y="0"/>
                </a:lnTo>
                <a:lnTo>
                  <a:pt x="996988" y="0"/>
                </a:lnTo>
                <a:lnTo>
                  <a:pt x="950656" y="1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5253" y="4630416"/>
            <a:ext cx="1604163" cy="133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5253" y="4842794"/>
            <a:ext cx="871758" cy="167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924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927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6044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41661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924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927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044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41661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5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757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514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2711" y="3934667"/>
            <a:ext cx="2281555" cy="1209040"/>
          </a:xfrm>
          <a:custGeom>
            <a:avLst/>
            <a:gdLst/>
            <a:ahLst/>
            <a:cxnLst/>
            <a:rect l="l" t="t" r="r" b="b"/>
            <a:pathLst>
              <a:path w="2281554" h="1209039">
                <a:moveTo>
                  <a:pt x="0" y="0"/>
                </a:moveTo>
                <a:lnTo>
                  <a:pt x="2281270" y="0"/>
                </a:lnTo>
                <a:lnTo>
                  <a:pt x="2281270" y="1208822"/>
                </a:lnTo>
                <a:lnTo>
                  <a:pt x="0" y="12088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328" y="4084100"/>
            <a:ext cx="768985" cy="232410"/>
          </a:xfrm>
          <a:custGeom>
            <a:avLst/>
            <a:gdLst/>
            <a:ahLst/>
            <a:cxnLst/>
            <a:rect l="l" t="t" r="r" b="b"/>
            <a:pathLst>
              <a:path w="76898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76898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76898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76898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76898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76898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76898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76898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76898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76898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76898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76898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76898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76898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76898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76898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76898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76898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542" y="4630416"/>
            <a:ext cx="1139296" cy="172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542" y="4839966"/>
            <a:ext cx="1570892" cy="133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91895" y="4084100"/>
            <a:ext cx="865505" cy="232410"/>
          </a:xfrm>
          <a:custGeom>
            <a:avLst/>
            <a:gdLst/>
            <a:ahLst/>
            <a:cxnLst/>
            <a:rect l="l" t="t" r="r" b="b"/>
            <a:pathLst>
              <a:path w="86550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86550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86550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86550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86550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86550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86550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86550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86550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86550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86550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86550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86550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86550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86550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86550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86550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86550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865504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75821" y="4630416"/>
            <a:ext cx="958292" cy="170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9691" y="4842794"/>
            <a:ext cx="450850" cy="168275"/>
          </a:xfrm>
          <a:custGeom>
            <a:avLst/>
            <a:gdLst/>
            <a:ahLst/>
            <a:cxnLst/>
            <a:rect l="l" t="t" r="r" b="b"/>
            <a:pathLst>
              <a:path w="450850" h="168275">
                <a:moveTo>
                  <a:pt x="83298" y="122339"/>
                </a:moveTo>
                <a:lnTo>
                  <a:pt x="51197" y="122339"/>
                </a:lnTo>
                <a:lnTo>
                  <a:pt x="59140" y="121957"/>
                </a:lnTo>
                <a:lnTo>
                  <a:pt x="66154" y="120812"/>
                </a:lnTo>
                <a:lnTo>
                  <a:pt x="72237" y="118904"/>
                </a:lnTo>
                <a:lnTo>
                  <a:pt x="77390" y="116234"/>
                </a:lnTo>
                <a:lnTo>
                  <a:pt x="83740" y="112071"/>
                </a:lnTo>
                <a:lnTo>
                  <a:pt x="86915" y="105813"/>
                </a:lnTo>
                <a:lnTo>
                  <a:pt x="86915" y="93212"/>
                </a:lnTo>
                <a:lnTo>
                  <a:pt x="86071" y="89640"/>
                </a:lnTo>
                <a:lnTo>
                  <a:pt x="84385" y="86764"/>
                </a:lnTo>
                <a:lnTo>
                  <a:pt x="82699" y="83792"/>
                </a:lnTo>
                <a:lnTo>
                  <a:pt x="46583" y="68904"/>
                </a:lnTo>
                <a:lnTo>
                  <a:pt x="39736" y="67418"/>
                </a:lnTo>
                <a:lnTo>
                  <a:pt x="5358" y="45692"/>
                </a:lnTo>
                <a:lnTo>
                  <a:pt x="4464" y="41274"/>
                </a:lnTo>
                <a:lnTo>
                  <a:pt x="4464" y="30161"/>
                </a:lnTo>
                <a:lnTo>
                  <a:pt x="31403" y="2381"/>
                </a:lnTo>
                <a:lnTo>
                  <a:pt x="36959" y="793"/>
                </a:lnTo>
                <a:lnTo>
                  <a:pt x="43110" y="0"/>
                </a:lnTo>
                <a:lnTo>
                  <a:pt x="58191" y="0"/>
                </a:lnTo>
                <a:lnTo>
                  <a:pt x="65583" y="1240"/>
                </a:lnTo>
                <a:lnTo>
                  <a:pt x="72032" y="3720"/>
                </a:lnTo>
                <a:lnTo>
                  <a:pt x="78581" y="6101"/>
                </a:lnTo>
                <a:lnTo>
                  <a:pt x="81916" y="8185"/>
                </a:lnTo>
                <a:lnTo>
                  <a:pt x="49857" y="8185"/>
                </a:lnTo>
                <a:lnTo>
                  <a:pt x="41114" y="8641"/>
                </a:lnTo>
                <a:lnTo>
                  <a:pt x="13841" y="26639"/>
                </a:lnTo>
                <a:lnTo>
                  <a:pt x="13841" y="38744"/>
                </a:lnTo>
                <a:lnTo>
                  <a:pt x="58340" y="62361"/>
                </a:lnTo>
                <a:lnTo>
                  <a:pt x="64591" y="63999"/>
                </a:lnTo>
                <a:lnTo>
                  <a:pt x="70247" y="65780"/>
                </a:lnTo>
                <a:lnTo>
                  <a:pt x="75902" y="67466"/>
                </a:lnTo>
                <a:lnTo>
                  <a:pt x="80664" y="69647"/>
                </a:lnTo>
                <a:lnTo>
                  <a:pt x="84534" y="72333"/>
                </a:lnTo>
                <a:lnTo>
                  <a:pt x="88502" y="75010"/>
                </a:lnTo>
                <a:lnTo>
                  <a:pt x="91529" y="78286"/>
                </a:lnTo>
                <a:lnTo>
                  <a:pt x="95696" y="86021"/>
                </a:lnTo>
                <a:lnTo>
                  <a:pt x="96737" y="90783"/>
                </a:lnTo>
                <a:lnTo>
                  <a:pt x="96737" y="102099"/>
                </a:lnTo>
                <a:lnTo>
                  <a:pt x="95596" y="107052"/>
                </a:lnTo>
                <a:lnTo>
                  <a:pt x="93314" y="111319"/>
                </a:lnTo>
                <a:lnTo>
                  <a:pt x="91132" y="115491"/>
                </a:lnTo>
                <a:lnTo>
                  <a:pt x="88007" y="119015"/>
                </a:lnTo>
                <a:lnTo>
                  <a:pt x="83298" y="122339"/>
                </a:lnTo>
                <a:close/>
              </a:path>
              <a:path w="450850" h="168275">
                <a:moveTo>
                  <a:pt x="85129" y="22175"/>
                </a:moveTo>
                <a:lnTo>
                  <a:pt x="78237" y="16054"/>
                </a:lnTo>
                <a:lnTo>
                  <a:pt x="70060" y="11682"/>
                </a:lnTo>
                <a:lnTo>
                  <a:pt x="60601" y="9060"/>
                </a:lnTo>
                <a:lnTo>
                  <a:pt x="49857" y="8185"/>
                </a:lnTo>
                <a:lnTo>
                  <a:pt x="81916" y="8185"/>
                </a:lnTo>
                <a:lnTo>
                  <a:pt x="84534" y="9822"/>
                </a:lnTo>
                <a:lnTo>
                  <a:pt x="89892" y="14882"/>
                </a:lnTo>
                <a:lnTo>
                  <a:pt x="85129" y="22175"/>
                </a:lnTo>
                <a:close/>
              </a:path>
              <a:path w="450850" h="168275">
                <a:moveTo>
                  <a:pt x="57695" y="130369"/>
                </a:moveTo>
                <a:lnTo>
                  <a:pt x="50750" y="130369"/>
                </a:lnTo>
                <a:lnTo>
                  <a:pt x="36304" y="129169"/>
                </a:lnTo>
                <a:lnTo>
                  <a:pt x="23031" y="125569"/>
                </a:lnTo>
                <a:lnTo>
                  <a:pt x="10929" y="119572"/>
                </a:lnTo>
                <a:lnTo>
                  <a:pt x="0" y="111176"/>
                </a:lnTo>
                <a:lnTo>
                  <a:pt x="4762" y="103880"/>
                </a:lnTo>
                <a:lnTo>
                  <a:pt x="10219" y="109538"/>
                </a:lnTo>
                <a:lnTo>
                  <a:pt x="16867" y="114053"/>
                </a:lnTo>
                <a:lnTo>
                  <a:pt x="51197" y="122339"/>
                </a:lnTo>
                <a:lnTo>
                  <a:pt x="83298" y="122339"/>
                </a:lnTo>
                <a:lnTo>
                  <a:pt x="79970" y="124663"/>
                </a:lnTo>
                <a:lnTo>
                  <a:pt x="75158" y="126797"/>
                </a:lnTo>
                <a:lnTo>
                  <a:pt x="69502" y="128292"/>
                </a:lnTo>
                <a:lnTo>
                  <a:pt x="63946" y="129674"/>
                </a:lnTo>
                <a:lnTo>
                  <a:pt x="57695" y="130369"/>
                </a:lnTo>
                <a:close/>
              </a:path>
              <a:path w="450850" h="168275">
                <a:moveTo>
                  <a:pt x="128047" y="35271"/>
                </a:moveTo>
                <a:lnTo>
                  <a:pt x="118968" y="35271"/>
                </a:lnTo>
                <a:lnTo>
                  <a:pt x="118968" y="2976"/>
                </a:lnTo>
                <a:lnTo>
                  <a:pt x="128047" y="2976"/>
                </a:lnTo>
                <a:lnTo>
                  <a:pt x="128047" y="35271"/>
                </a:lnTo>
                <a:close/>
              </a:path>
              <a:path w="450850" h="168275">
                <a:moveTo>
                  <a:pt x="149924" y="42713"/>
                </a:moveTo>
                <a:lnTo>
                  <a:pt x="105871" y="42713"/>
                </a:lnTo>
                <a:lnTo>
                  <a:pt x="105871" y="35271"/>
                </a:lnTo>
                <a:lnTo>
                  <a:pt x="149924" y="35271"/>
                </a:lnTo>
                <a:lnTo>
                  <a:pt x="149924" y="42713"/>
                </a:lnTo>
                <a:close/>
              </a:path>
              <a:path w="450850" h="168275">
                <a:moveTo>
                  <a:pt x="140003" y="130369"/>
                </a:moveTo>
                <a:lnTo>
                  <a:pt x="134942" y="130369"/>
                </a:lnTo>
                <a:lnTo>
                  <a:pt x="132561" y="130026"/>
                </a:lnTo>
                <a:lnTo>
                  <a:pt x="118968" y="116329"/>
                </a:lnTo>
                <a:lnTo>
                  <a:pt x="118968" y="42713"/>
                </a:lnTo>
                <a:lnTo>
                  <a:pt x="128047" y="42713"/>
                </a:lnTo>
                <a:lnTo>
                  <a:pt x="128047" y="114948"/>
                </a:lnTo>
                <a:lnTo>
                  <a:pt x="129238" y="117577"/>
                </a:lnTo>
                <a:lnTo>
                  <a:pt x="131619" y="119358"/>
                </a:lnTo>
                <a:lnTo>
                  <a:pt x="134099" y="121044"/>
                </a:lnTo>
                <a:lnTo>
                  <a:pt x="136827" y="121892"/>
                </a:lnTo>
                <a:lnTo>
                  <a:pt x="156124" y="121892"/>
                </a:lnTo>
                <a:lnTo>
                  <a:pt x="157217" y="124863"/>
                </a:lnTo>
                <a:lnTo>
                  <a:pt x="156721" y="125063"/>
                </a:lnTo>
                <a:lnTo>
                  <a:pt x="155877" y="125511"/>
                </a:lnTo>
                <a:lnTo>
                  <a:pt x="154686" y="126206"/>
                </a:lnTo>
                <a:lnTo>
                  <a:pt x="153595" y="126797"/>
                </a:lnTo>
                <a:lnTo>
                  <a:pt x="144566" y="129626"/>
                </a:lnTo>
                <a:lnTo>
                  <a:pt x="142384" y="130121"/>
                </a:lnTo>
                <a:lnTo>
                  <a:pt x="140003" y="130369"/>
                </a:lnTo>
                <a:close/>
              </a:path>
              <a:path w="450850" h="168275">
                <a:moveTo>
                  <a:pt x="156124" y="121892"/>
                </a:moveTo>
                <a:lnTo>
                  <a:pt x="143575" y="121892"/>
                </a:lnTo>
                <a:lnTo>
                  <a:pt x="146799" y="121292"/>
                </a:lnTo>
                <a:lnTo>
                  <a:pt x="149478" y="120101"/>
                </a:lnTo>
                <a:lnTo>
                  <a:pt x="152350" y="118767"/>
                </a:lnTo>
                <a:lnTo>
                  <a:pt x="153943" y="117967"/>
                </a:lnTo>
                <a:lnTo>
                  <a:pt x="154538" y="117577"/>
                </a:lnTo>
                <a:lnTo>
                  <a:pt x="156124" y="121892"/>
                </a:lnTo>
                <a:close/>
              </a:path>
              <a:path w="450850" h="168275">
                <a:moveTo>
                  <a:pt x="216413" y="131121"/>
                </a:moveTo>
                <a:lnTo>
                  <a:pt x="205498" y="131121"/>
                </a:lnTo>
                <a:lnTo>
                  <a:pt x="199298" y="129826"/>
                </a:lnTo>
                <a:lnTo>
                  <a:pt x="168986" y="101051"/>
                </a:lnTo>
                <a:lnTo>
                  <a:pt x="165563" y="88697"/>
                </a:lnTo>
                <a:lnTo>
                  <a:pt x="165563" y="75305"/>
                </a:lnTo>
                <a:lnTo>
                  <a:pt x="187689" y="39984"/>
                </a:lnTo>
                <a:lnTo>
                  <a:pt x="205002" y="33634"/>
                </a:lnTo>
                <a:lnTo>
                  <a:pt x="218199" y="33634"/>
                </a:lnTo>
                <a:lnTo>
                  <a:pt x="224350" y="34924"/>
                </a:lnTo>
                <a:lnTo>
                  <a:pt x="235661" y="40083"/>
                </a:lnTo>
                <a:lnTo>
                  <a:pt x="237031" y="41076"/>
                </a:lnTo>
                <a:lnTo>
                  <a:pt x="206739" y="41076"/>
                </a:lnTo>
                <a:lnTo>
                  <a:pt x="202075" y="42018"/>
                </a:lnTo>
                <a:lnTo>
                  <a:pt x="197710" y="43904"/>
                </a:lnTo>
                <a:lnTo>
                  <a:pt x="193444" y="45692"/>
                </a:lnTo>
                <a:lnTo>
                  <a:pt x="189624" y="48273"/>
                </a:lnTo>
                <a:lnTo>
                  <a:pt x="174791" y="78734"/>
                </a:lnTo>
                <a:lnTo>
                  <a:pt x="257688" y="78734"/>
                </a:lnTo>
                <a:lnTo>
                  <a:pt x="257638" y="85678"/>
                </a:lnTo>
                <a:lnTo>
                  <a:pt x="257539" y="85868"/>
                </a:lnTo>
                <a:lnTo>
                  <a:pt x="174939" y="85868"/>
                </a:lnTo>
                <a:lnTo>
                  <a:pt x="175337" y="91326"/>
                </a:lnTo>
                <a:lnTo>
                  <a:pt x="202820" y="123035"/>
                </a:lnTo>
                <a:lnTo>
                  <a:pt x="207483" y="123968"/>
                </a:lnTo>
                <a:lnTo>
                  <a:pt x="237211" y="123968"/>
                </a:lnTo>
                <a:lnTo>
                  <a:pt x="232586" y="126702"/>
                </a:lnTo>
                <a:lnTo>
                  <a:pt x="228815" y="128235"/>
                </a:lnTo>
                <a:lnTo>
                  <a:pt x="224647" y="129331"/>
                </a:lnTo>
                <a:lnTo>
                  <a:pt x="220580" y="130521"/>
                </a:lnTo>
                <a:lnTo>
                  <a:pt x="216413" y="131121"/>
                </a:lnTo>
                <a:close/>
              </a:path>
              <a:path w="450850" h="168275">
                <a:moveTo>
                  <a:pt x="257688" y="78734"/>
                </a:moveTo>
                <a:lnTo>
                  <a:pt x="249055" y="78734"/>
                </a:lnTo>
                <a:lnTo>
                  <a:pt x="248659" y="73171"/>
                </a:lnTo>
                <a:lnTo>
                  <a:pt x="247369" y="68114"/>
                </a:lnTo>
                <a:lnTo>
                  <a:pt x="245186" y="63551"/>
                </a:lnTo>
                <a:lnTo>
                  <a:pt x="243102" y="58884"/>
                </a:lnTo>
                <a:lnTo>
                  <a:pt x="240424" y="54912"/>
                </a:lnTo>
                <a:lnTo>
                  <a:pt x="237149" y="51645"/>
                </a:lnTo>
                <a:lnTo>
                  <a:pt x="233875" y="48273"/>
                </a:lnTo>
                <a:lnTo>
                  <a:pt x="230055" y="45692"/>
                </a:lnTo>
                <a:lnTo>
                  <a:pt x="225689" y="43904"/>
                </a:lnTo>
                <a:lnTo>
                  <a:pt x="221324" y="42018"/>
                </a:lnTo>
                <a:lnTo>
                  <a:pt x="216661" y="41076"/>
                </a:lnTo>
                <a:lnTo>
                  <a:pt x="237031" y="41076"/>
                </a:lnTo>
                <a:lnTo>
                  <a:pt x="240523" y="43606"/>
                </a:lnTo>
                <a:lnTo>
                  <a:pt x="244591" y="48073"/>
                </a:lnTo>
                <a:lnTo>
                  <a:pt x="248758" y="52435"/>
                </a:lnTo>
                <a:lnTo>
                  <a:pt x="251982" y="57550"/>
                </a:lnTo>
                <a:lnTo>
                  <a:pt x="256547" y="69257"/>
                </a:lnTo>
                <a:lnTo>
                  <a:pt x="257668" y="75305"/>
                </a:lnTo>
                <a:lnTo>
                  <a:pt x="257688" y="78734"/>
                </a:lnTo>
                <a:close/>
              </a:path>
              <a:path w="450850" h="168275">
                <a:moveTo>
                  <a:pt x="237211" y="123968"/>
                </a:moveTo>
                <a:lnTo>
                  <a:pt x="215718" y="123968"/>
                </a:lnTo>
                <a:lnTo>
                  <a:pt x="218893" y="123530"/>
                </a:lnTo>
                <a:lnTo>
                  <a:pt x="221969" y="122635"/>
                </a:lnTo>
                <a:lnTo>
                  <a:pt x="243102" y="105813"/>
                </a:lnTo>
                <a:lnTo>
                  <a:pt x="250991" y="108052"/>
                </a:lnTo>
                <a:lnTo>
                  <a:pt x="249700" y="111424"/>
                </a:lnTo>
                <a:lnTo>
                  <a:pt x="247716" y="114548"/>
                </a:lnTo>
                <a:lnTo>
                  <a:pt x="242457" y="120206"/>
                </a:lnTo>
                <a:lnTo>
                  <a:pt x="239431" y="122635"/>
                </a:lnTo>
                <a:lnTo>
                  <a:pt x="237211" y="123968"/>
                </a:lnTo>
                <a:close/>
              </a:path>
              <a:path w="450850" h="168275">
                <a:moveTo>
                  <a:pt x="291544" y="54026"/>
                </a:moveTo>
                <a:lnTo>
                  <a:pt x="284045" y="54026"/>
                </a:lnTo>
                <a:lnTo>
                  <a:pt x="287915" y="47968"/>
                </a:lnTo>
                <a:lnTo>
                  <a:pt x="292975" y="43060"/>
                </a:lnTo>
                <a:lnTo>
                  <a:pt x="305575" y="35519"/>
                </a:lnTo>
                <a:lnTo>
                  <a:pt x="312372" y="33634"/>
                </a:lnTo>
                <a:lnTo>
                  <a:pt x="326164" y="33634"/>
                </a:lnTo>
                <a:lnTo>
                  <a:pt x="332216" y="35024"/>
                </a:lnTo>
                <a:lnTo>
                  <a:pt x="343329" y="40580"/>
                </a:lnTo>
                <a:lnTo>
                  <a:pt x="344745" y="41671"/>
                </a:lnTo>
                <a:lnTo>
                  <a:pt x="314555" y="41671"/>
                </a:lnTo>
                <a:lnTo>
                  <a:pt x="311083" y="42366"/>
                </a:lnTo>
                <a:lnTo>
                  <a:pt x="303740" y="45139"/>
                </a:lnTo>
                <a:lnTo>
                  <a:pt x="300267" y="47025"/>
                </a:lnTo>
                <a:lnTo>
                  <a:pt x="296993" y="49407"/>
                </a:lnTo>
                <a:lnTo>
                  <a:pt x="293819" y="51788"/>
                </a:lnTo>
                <a:lnTo>
                  <a:pt x="291544" y="54026"/>
                </a:lnTo>
                <a:close/>
              </a:path>
              <a:path w="450850" h="168275">
                <a:moveTo>
                  <a:pt x="284789" y="167878"/>
                </a:moveTo>
                <a:lnTo>
                  <a:pt x="275711" y="167878"/>
                </a:lnTo>
                <a:lnTo>
                  <a:pt x="275711" y="35271"/>
                </a:lnTo>
                <a:lnTo>
                  <a:pt x="284045" y="35271"/>
                </a:lnTo>
                <a:lnTo>
                  <a:pt x="284045" y="54026"/>
                </a:lnTo>
                <a:lnTo>
                  <a:pt x="291544" y="54026"/>
                </a:lnTo>
                <a:lnTo>
                  <a:pt x="284789" y="98079"/>
                </a:lnTo>
                <a:lnTo>
                  <a:pt x="286278" y="101546"/>
                </a:lnTo>
                <a:lnTo>
                  <a:pt x="288212" y="104823"/>
                </a:lnTo>
                <a:lnTo>
                  <a:pt x="290594" y="107899"/>
                </a:lnTo>
                <a:lnTo>
                  <a:pt x="291584" y="109090"/>
                </a:lnTo>
                <a:lnTo>
                  <a:pt x="284789" y="109090"/>
                </a:lnTo>
                <a:lnTo>
                  <a:pt x="284789" y="167878"/>
                </a:lnTo>
                <a:close/>
              </a:path>
              <a:path w="450850" h="168275">
                <a:moveTo>
                  <a:pt x="346721" y="122930"/>
                </a:moveTo>
                <a:lnTo>
                  <a:pt x="324924" y="122930"/>
                </a:lnTo>
                <a:lnTo>
                  <a:pt x="329884" y="121787"/>
                </a:lnTo>
                <a:lnTo>
                  <a:pt x="338814" y="117224"/>
                </a:lnTo>
                <a:lnTo>
                  <a:pt x="342584" y="114195"/>
                </a:lnTo>
                <a:lnTo>
                  <a:pt x="345660" y="110433"/>
                </a:lnTo>
                <a:lnTo>
                  <a:pt x="348835" y="106661"/>
                </a:lnTo>
                <a:lnTo>
                  <a:pt x="351266" y="102346"/>
                </a:lnTo>
                <a:lnTo>
                  <a:pt x="352953" y="97479"/>
                </a:lnTo>
                <a:lnTo>
                  <a:pt x="354640" y="92517"/>
                </a:lnTo>
                <a:lnTo>
                  <a:pt x="355483" y="87506"/>
                </a:lnTo>
                <a:lnTo>
                  <a:pt x="355483" y="76991"/>
                </a:lnTo>
                <a:lnTo>
                  <a:pt x="354490" y="71838"/>
                </a:lnTo>
                <a:lnTo>
                  <a:pt x="352506" y="66971"/>
                </a:lnTo>
                <a:lnTo>
                  <a:pt x="350621" y="62113"/>
                </a:lnTo>
                <a:lnTo>
                  <a:pt x="347942" y="57798"/>
                </a:lnTo>
                <a:lnTo>
                  <a:pt x="344470" y="54026"/>
                </a:lnTo>
                <a:lnTo>
                  <a:pt x="341096" y="50254"/>
                </a:lnTo>
                <a:lnTo>
                  <a:pt x="337077" y="47273"/>
                </a:lnTo>
                <a:lnTo>
                  <a:pt x="332414" y="45092"/>
                </a:lnTo>
                <a:lnTo>
                  <a:pt x="327851" y="42812"/>
                </a:lnTo>
                <a:lnTo>
                  <a:pt x="322988" y="41671"/>
                </a:lnTo>
                <a:lnTo>
                  <a:pt x="344745" y="41671"/>
                </a:lnTo>
                <a:lnTo>
                  <a:pt x="348091" y="44251"/>
                </a:lnTo>
                <a:lnTo>
                  <a:pt x="352059" y="48816"/>
                </a:lnTo>
                <a:lnTo>
                  <a:pt x="356028" y="53283"/>
                </a:lnTo>
                <a:lnTo>
                  <a:pt x="359104" y="58493"/>
                </a:lnTo>
                <a:lnTo>
                  <a:pt x="361287" y="64437"/>
                </a:lnTo>
                <a:lnTo>
                  <a:pt x="363569" y="70295"/>
                </a:lnTo>
                <a:lnTo>
                  <a:pt x="364710" y="76296"/>
                </a:lnTo>
                <a:lnTo>
                  <a:pt x="364710" y="89002"/>
                </a:lnTo>
                <a:lnTo>
                  <a:pt x="363668" y="95250"/>
                </a:lnTo>
                <a:lnTo>
                  <a:pt x="361468" y="101546"/>
                </a:lnTo>
                <a:lnTo>
                  <a:pt x="359600" y="107052"/>
                </a:lnTo>
                <a:lnTo>
                  <a:pt x="356673" y="112214"/>
                </a:lnTo>
                <a:lnTo>
                  <a:pt x="352804" y="116681"/>
                </a:lnTo>
                <a:lnTo>
                  <a:pt x="349033" y="121149"/>
                </a:lnTo>
                <a:lnTo>
                  <a:pt x="346721" y="122930"/>
                </a:lnTo>
                <a:close/>
              </a:path>
              <a:path w="450850" h="168275">
                <a:moveTo>
                  <a:pt x="328049" y="131121"/>
                </a:moveTo>
                <a:lnTo>
                  <a:pt x="313563" y="131121"/>
                </a:lnTo>
                <a:lnTo>
                  <a:pt x="306319" y="128988"/>
                </a:lnTo>
                <a:lnTo>
                  <a:pt x="299886" y="124663"/>
                </a:lnTo>
                <a:lnTo>
                  <a:pt x="293719" y="120453"/>
                </a:lnTo>
                <a:lnTo>
                  <a:pt x="288659" y="115243"/>
                </a:lnTo>
                <a:lnTo>
                  <a:pt x="284789" y="109090"/>
                </a:lnTo>
                <a:lnTo>
                  <a:pt x="291584" y="109090"/>
                </a:lnTo>
                <a:lnTo>
                  <a:pt x="293074" y="110881"/>
                </a:lnTo>
                <a:lnTo>
                  <a:pt x="295803" y="113510"/>
                </a:lnTo>
                <a:lnTo>
                  <a:pt x="315696" y="122930"/>
                </a:lnTo>
                <a:lnTo>
                  <a:pt x="346721" y="122930"/>
                </a:lnTo>
                <a:lnTo>
                  <a:pt x="344470" y="124663"/>
                </a:lnTo>
                <a:lnTo>
                  <a:pt x="333853" y="129826"/>
                </a:lnTo>
                <a:lnTo>
                  <a:pt x="328049" y="131121"/>
                </a:lnTo>
                <a:close/>
              </a:path>
              <a:path w="450850" h="168275">
                <a:moveTo>
                  <a:pt x="440089" y="123968"/>
                </a:moveTo>
                <a:lnTo>
                  <a:pt x="422464" y="123968"/>
                </a:lnTo>
                <a:lnTo>
                  <a:pt x="429062" y="122235"/>
                </a:lnTo>
                <a:lnTo>
                  <a:pt x="434024" y="118767"/>
                </a:lnTo>
                <a:lnTo>
                  <a:pt x="439083" y="115291"/>
                </a:lnTo>
                <a:lnTo>
                  <a:pt x="441563" y="110576"/>
                </a:lnTo>
                <a:lnTo>
                  <a:pt x="441613" y="101451"/>
                </a:lnTo>
                <a:lnTo>
                  <a:pt x="440968" y="99022"/>
                </a:lnTo>
                <a:lnTo>
                  <a:pt x="439679" y="97031"/>
                </a:lnTo>
                <a:lnTo>
                  <a:pt x="438488" y="95050"/>
                </a:lnTo>
                <a:lnTo>
                  <a:pt x="436603" y="93364"/>
                </a:lnTo>
                <a:lnTo>
                  <a:pt x="431443" y="90583"/>
                </a:lnTo>
                <a:lnTo>
                  <a:pt x="428269" y="89345"/>
                </a:lnTo>
                <a:lnTo>
                  <a:pt x="424499" y="88259"/>
                </a:lnTo>
                <a:lnTo>
                  <a:pt x="420827" y="87164"/>
                </a:lnTo>
                <a:lnTo>
                  <a:pt x="416511" y="86021"/>
                </a:lnTo>
                <a:lnTo>
                  <a:pt x="411550" y="84830"/>
                </a:lnTo>
                <a:lnTo>
                  <a:pt x="406292" y="83639"/>
                </a:lnTo>
                <a:lnTo>
                  <a:pt x="401678" y="82449"/>
                </a:lnTo>
                <a:lnTo>
                  <a:pt x="380446" y="65237"/>
                </a:lnTo>
                <a:lnTo>
                  <a:pt x="380456" y="56750"/>
                </a:lnTo>
                <a:lnTo>
                  <a:pt x="401727" y="35420"/>
                </a:lnTo>
                <a:lnTo>
                  <a:pt x="405894" y="34229"/>
                </a:lnTo>
                <a:lnTo>
                  <a:pt x="410310" y="33634"/>
                </a:lnTo>
                <a:lnTo>
                  <a:pt x="422415" y="33634"/>
                </a:lnTo>
                <a:lnTo>
                  <a:pt x="428963" y="34874"/>
                </a:lnTo>
                <a:lnTo>
                  <a:pt x="440274" y="39836"/>
                </a:lnTo>
                <a:lnTo>
                  <a:pt x="441569" y="40778"/>
                </a:lnTo>
                <a:lnTo>
                  <a:pt x="410955" y="40778"/>
                </a:lnTo>
                <a:lnTo>
                  <a:pt x="407631" y="41175"/>
                </a:lnTo>
                <a:lnTo>
                  <a:pt x="404555" y="41968"/>
                </a:lnTo>
                <a:lnTo>
                  <a:pt x="401480" y="42663"/>
                </a:lnTo>
                <a:lnTo>
                  <a:pt x="398801" y="43804"/>
                </a:lnTo>
                <a:lnTo>
                  <a:pt x="389077" y="56750"/>
                </a:lnTo>
                <a:lnTo>
                  <a:pt x="389077" y="62903"/>
                </a:lnTo>
                <a:lnTo>
                  <a:pt x="419637" y="78877"/>
                </a:lnTo>
                <a:lnTo>
                  <a:pt x="424845" y="80267"/>
                </a:lnTo>
                <a:lnTo>
                  <a:pt x="434073" y="82849"/>
                </a:lnTo>
                <a:lnTo>
                  <a:pt x="437942" y="84487"/>
                </a:lnTo>
                <a:lnTo>
                  <a:pt x="441018" y="86468"/>
                </a:lnTo>
                <a:lnTo>
                  <a:pt x="444094" y="88354"/>
                </a:lnTo>
                <a:lnTo>
                  <a:pt x="446426" y="90640"/>
                </a:lnTo>
                <a:lnTo>
                  <a:pt x="448043" y="93364"/>
                </a:lnTo>
                <a:lnTo>
                  <a:pt x="449700" y="95993"/>
                </a:lnTo>
                <a:lnTo>
                  <a:pt x="450457" y="99022"/>
                </a:lnTo>
                <a:lnTo>
                  <a:pt x="450543" y="111871"/>
                </a:lnTo>
                <a:lnTo>
                  <a:pt x="447220" y="118615"/>
                </a:lnTo>
                <a:lnTo>
                  <a:pt x="440572" y="123673"/>
                </a:lnTo>
                <a:lnTo>
                  <a:pt x="440089" y="123968"/>
                </a:lnTo>
                <a:close/>
              </a:path>
              <a:path w="450850" h="168275">
                <a:moveTo>
                  <a:pt x="442655" y="51645"/>
                </a:moveTo>
                <a:lnTo>
                  <a:pt x="439580" y="48073"/>
                </a:lnTo>
                <a:lnTo>
                  <a:pt x="435511" y="45387"/>
                </a:lnTo>
                <a:lnTo>
                  <a:pt x="430452" y="43606"/>
                </a:lnTo>
                <a:lnTo>
                  <a:pt x="425490" y="41721"/>
                </a:lnTo>
                <a:lnTo>
                  <a:pt x="420182" y="40778"/>
                </a:lnTo>
                <a:lnTo>
                  <a:pt x="441569" y="40778"/>
                </a:lnTo>
                <a:lnTo>
                  <a:pt x="444639" y="43011"/>
                </a:lnTo>
                <a:lnTo>
                  <a:pt x="447716" y="46882"/>
                </a:lnTo>
                <a:lnTo>
                  <a:pt x="442655" y="51645"/>
                </a:lnTo>
                <a:close/>
              </a:path>
              <a:path w="450850" h="168275">
                <a:moveTo>
                  <a:pt x="414229" y="131121"/>
                </a:moveTo>
                <a:lnTo>
                  <a:pt x="407085" y="131121"/>
                </a:lnTo>
                <a:lnTo>
                  <a:pt x="400190" y="129931"/>
                </a:lnTo>
                <a:lnTo>
                  <a:pt x="386895" y="125159"/>
                </a:lnTo>
                <a:lnTo>
                  <a:pt x="381090" y="121539"/>
                </a:lnTo>
                <a:lnTo>
                  <a:pt x="376129" y="116681"/>
                </a:lnTo>
                <a:lnTo>
                  <a:pt x="380594" y="110576"/>
                </a:lnTo>
                <a:lnTo>
                  <a:pt x="385654" y="115138"/>
                </a:lnTo>
                <a:lnTo>
                  <a:pt x="390913" y="118520"/>
                </a:lnTo>
                <a:lnTo>
                  <a:pt x="401827" y="122882"/>
                </a:lnTo>
                <a:lnTo>
                  <a:pt x="407780" y="123968"/>
                </a:lnTo>
                <a:lnTo>
                  <a:pt x="440089" y="123968"/>
                </a:lnTo>
                <a:lnTo>
                  <a:pt x="435242" y="126930"/>
                </a:lnTo>
                <a:lnTo>
                  <a:pt x="429075" y="129258"/>
                </a:lnTo>
                <a:lnTo>
                  <a:pt x="422071" y="130655"/>
                </a:lnTo>
                <a:lnTo>
                  <a:pt x="414229" y="13112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9471" y="4084100"/>
            <a:ext cx="962025" cy="232410"/>
          </a:xfrm>
          <a:custGeom>
            <a:avLst/>
            <a:gdLst/>
            <a:ahLst/>
            <a:cxnLst/>
            <a:rect l="l" t="t" r="r" b="b"/>
            <a:pathLst>
              <a:path w="96202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6202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6202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6202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6202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6202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6202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6202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6202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6202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6202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6202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6202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6202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6202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6202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6202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6202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62025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  <a:path w="962025" h="232410">
                <a:moveTo>
                  <a:pt x="961898" y="228896"/>
                </a:moveTo>
                <a:lnTo>
                  <a:pt x="890013" y="228896"/>
                </a:lnTo>
                <a:lnTo>
                  <a:pt x="890013" y="0"/>
                </a:lnTo>
                <a:lnTo>
                  <a:pt x="961898" y="0"/>
                </a:lnTo>
                <a:lnTo>
                  <a:pt x="961898" y="22889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7685" y="4630416"/>
            <a:ext cx="743201" cy="133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3547" y="4839966"/>
            <a:ext cx="995205" cy="133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67039" y="4084100"/>
            <a:ext cx="997585" cy="232410"/>
          </a:xfrm>
          <a:custGeom>
            <a:avLst/>
            <a:gdLst/>
            <a:ahLst/>
            <a:cxnLst/>
            <a:rect l="l" t="t" r="r" b="b"/>
            <a:pathLst>
              <a:path w="99758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9758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9758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9758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9758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9758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9758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9758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9758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9758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9758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9758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9758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9758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9758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9758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9758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9758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97584" h="232410">
                <a:moveTo>
                  <a:pt x="912758" y="228896"/>
                </a:moveTo>
                <a:lnTo>
                  <a:pt x="854713" y="228896"/>
                </a:lnTo>
                <a:lnTo>
                  <a:pt x="769730" y="0"/>
                </a:lnTo>
                <a:lnTo>
                  <a:pt x="846080" y="0"/>
                </a:lnTo>
                <a:lnTo>
                  <a:pt x="883736" y="125907"/>
                </a:lnTo>
                <a:lnTo>
                  <a:pt x="950656" y="125907"/>
                </a:lnTo>
                <a:lnTo>
                  <a:pt x="912758" y="228896"/>
                </a:lnTo>
                <a:close/>
              </a:path>
              <a:path w="997584" h="232410">
                <a:moveTo>
                  <a:pt x="950656" y="125907"/>
                </a:moveTo>
                <a:lnTo>
                  <a:pt x="883736" y="125907"/>
                </a:lnTo>
                <a:lnTo>
                  <a:pt x="920940" y="0"/>
                </a:lnTo>
                <a:lnTo>
                  <a:pt x="996988" y="0"/>
                </a:lnTo>
                <a:lnTo>
                  <a:pt x="950656" y="1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65253" y="4630416"/>
            <a:ext cx="1604163" cy="133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65253" y="4842794"/>
            <a:ext cx="871758" cy="167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728" y="583564"/>
            <a:ext cx="4171653" cy="357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5448" y="1762559"/>
            <a:ext cx="7639050" cy="1648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275" indent="-409575">
              <a:lnSpc>
                <a:spcPct val="100000"/>
              </a:lnSpc>
              <a:spcBef>
                <a:spcPts val="100"/>
              </a:spcBef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sz="1400" spc="35" dirty="0">
                <a:solidFill>
                  <a:srgbClr val="666666"/>
                </a:solidFill>
                <a:latin typeface="Trebuchet MS"/>
                <a:cs typeface="Trebuchet MS"/>
              </a:rPr>
              <a:t>Inspections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Trebuchet MS"/>
                <a:cs typeface="Trebuchet MS"/>
              </a:rPr>
              <a:t>should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70" dirty="0">
                <a:solidFill>
                  <a:srgbClr val="666666"/>
                </a:solidFill>
                <a:latin typeface="Trebuchet MS"/>
                <a:cs typeface="Trebuchet MS"/>
              </a:rPr>
              <a:t>be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75" dirty="0">
                <a:solidFill>
                  <a:srgbClr val="666666"/>
                </a:solidFill>
                <a:latin typeface="Trebuchet MS"/>
                <a:cs typeface="Trebuchet MS"/>
              </a:rPr>
              <a:t>based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Trebuchet MS"/>
                <a:cs typeface="Trebuchet MS"/>
              </a:rPr>
              <a:t>on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666666"/>
                </a:solidFill>
                <a:latin typeface="Trebuchet MS"/>
                <a:cs typeface="Trebuchet MS"/>
              </a:rPr>
              <a:t>following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Trebuchet MS"/>
                <a:cs typeface="Trebuchet MS"/>
              </a:rPr>
              <a:t>key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666666"/>
                </a:solidFill>
                <a:latin typeface="Trebuchet MS"/>
                <a:cs typeface="Trebuchet MS"/>
              </a:rPr>
              <a:t>predictors:</a:t>
            </a:r>
            <a:endParaRPr sz="1400" dirty="0">
              <a:latin typeface="Trebuchet MS"/>
              <a:cs typeface="Trebuchet MS"/>
            </a:endParaRPr>
          </a:p>
          <a:p>
            <a:pPr marL="879475" marR="8255" lvl="1" indent="-320675">
              <a:lnSpc>
                <a:spcPct val="151000"/>
              </a:lnSpc>
              <a:spcBef>
                <a:spcPts val="140"/>
              </a:spcBef>
              <a:buFont typeface="Arial"/>
              <a:buChar char="○"/>
              <a:tabLst>
                <a:tab pos="878840" algn="l"/>
                <a:tab pos="879475" algn="l"/>
              </a:tabLst>
            </a:pPr>
            <a:r>
              <a:rPr sz="1200" b="1" spc="-5" dirty="0">
                <a:solidFill>
                  <a:srgbClr val="666666"/>
                </a:solidFill>
                <a:latin typeface="Arial"/>
                <a:cs typeface="Arial"/>
              </a:rPr>
              <a:t>Residential’s</a:t>
            </a:r>
            <a:r>
              <a:rPr sz="1200" b="1" spc="-1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top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5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666666"/>
                </a:solidFill>
                <a:latin typeface="Trebuchet MS"/>
                <a:cs typeface="Trebuchet MS"/>
              </a:rPr>
              <a:t>significant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Trebuchet MS"/>
                <a:cs typeface="Trebuchet MS"/>
              </a:rPr>
              <a:t>predictors: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structure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values,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vacancy</a:t>
            </a:r>
            <a:r>
              <a:rPr sz="12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rate, </a:t>
            </a:r>
            <a:r>
              <a:rPr sz="1200" spc="60" dirty="0">
                <a:solidFill>
                  <a:srgbClr val="666666"/>
                </a:solidFill>
                <a:latin typeface="Trebuchet MS"/>
                <a:cs typeface="Trebuchet MS"/>
              </a:rPr>
              <a:t>crowdedness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666666"/>
                </a:solidFill>
                <a:latin typeface="Trebuchet MS"/>
                <a:cs typeface="Trebuchet MS"/>
              </a:rPr>
              <a:t>rates,  </a:t>
            </a:r>
            <a:r>
              <a:rPr sz="1200" spc="15" dirty="0">
                <a:solidFill>
                  <a:srgbClr val="666666"/>
                </a:solidFill>
                <a:latin typeface="Trebuchet MS"/>
                <a:cs typeface="Trebuchet MS"/>
              </a:rPr>
              <a:t>children </a:t>
            </a:r>
            <a:r>
              <a:rPr sz="1200" spc="-20" dirty="0">
                <a:solidFill>
                  <a:srgbClr val="666666"/>
                </a:solidFill>
                <a:latin typeface="Trebuchet MS"/>
                <a:cs typeface="Trebuchet MS"/>
              </a:rPr>
              <a:t>rates,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1200" spc="-2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666666"/>
                </a:solidFill>
                <a:latin typeface="Trebuchet MS"/>
                <a:cs typeface="Trebuchet MS"/>
              </a:rPr>
              <a:t>non-white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rates</a:t>
            </a:r>
            <a:endParaRPr sz="1200" dirty="0">
              <a:latin typeface="Trebuchet MS"/>
              <a:cs typeface="Trebuchet MS"/>
            </a:endParaRPr>
          </a:p>
          <a:p>
            <a:pPr marL="879475" marR="7620" lvl="1" indent="-320675">
              <a:lnSpc>
                <a:spcPct val="151000"/>
              </a:lnSpc>
              <a:spcBef>
                <a:spcPts val="5"/>
              </a:spcBef>
              <a:buFont typeface="Arial"/>
              <a:buChar char="○"/>
              <a:tabLst>
                <a:tab pos="878840" algn="l"/>
                <a:tab pos="879475" algn="l"/>
              </a:tabLst>
            </a:pPr>
            <a:r>
              <a:rPr sz="1200" b="1" dirty="0">
                <a:solidFill>
                  <a:srgbClr val="666666"/>
                </a:solidFill>
                <a:latin typeface="Arial"/>
                <a:cs typeface="Arial"/>
              </a:rPr>
              <a:t>Commercial’s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top 5 </a:t>
            </a:r>
            <a:r>
              <a:rPr sz="1200" dirty="0">
                <a:solidFill>
                  <a:srgbClr val="666666"/>
                </a:solidFill>
                <a:latin typeface="Trebuchet MS"/>
                <a:cs typeface="Trebuchet MS"/>
              </a:rPr>
              <a:t>significant </a:t>
            </a:r>
            <a:r>
              <a:rPr sz="1200" spc="-35" dirty="0">
                <a:solidFill>
                  <a:srgbClr val="666666"/>
                </a:solidFill>
                <a:latin typeface="Trebuchet MS"/>
                <a:cs typeface="Trebuchet MS"/>
              </a:rPr>
              <a:t>fire </a:t>
            </a:r>
            <a:r>
              <a:rPr sz="1200" spc="-5" dirty="0">
                <a:solidFill>
                  <a:srgbClr val="666666"/>
                </a:solidFill>
                <a:latin typeface="Trebuchet MS"/>
                <a:cs typeface="Trebuchet MS"/>
              </a:rPr>
              <a:t>predictors: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structure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values, </a:t>
            </a:r>
            <a:r>
              <a:rPr sz="1200" spc="70" dirty="0">
                <a:solidFill>
                  <a:srgbClr val="666666"/>
                </a:solidFill>
                <a:latin typeface="Trebuchet MS"/>
                <a:cs typeface="Trebuchet MS"/>
              </a:rPr>
              <a:t>gross </a:t>
            </a:r>
            <a:r>
              <a:rPr sz="1200" spc="85" dirty="0">
                <a:solidFill>
                  <a:srgbClr val="666666"/>
                </a:solidFill>
                <a:latin typeface="Trebuchet MS"/>
                <a:cs typeface="Trebuchet MS"/>
              </a:rPr>
              <a:t>sq </a:t>
            </a:r>
            <a:r>
              <a:rPr sz="1200" spc="-120" dirty="0">
                <a:solidFill>
                  <a:srgbClr val="666666"/>
                </a:solidFill>
                <a:latin typeface="Trebuchet MS"/>
                <a:cs typeface="Trebuchet MS"/>
              </a:rPr>
              <a:t>ft,, </a:t>
            </a:r>
            <a:r>
              <a:rPr sz="1200" spc="35" dirty="0">
                <a:solidFill>
                  <a:srgbClr val="666666"/>
                </a:solidFill>
                <a:latin typeface="Trebuchet MS"/>
                <a:cs typeface="Trebuchet MS"/>
              </a:rPr>
              <a:t>male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population  </a:t>
            </a:r>
            <a:r>
              <a:rPr sz="1200" spc="-45" dirty="0">
                <a:solidFill>
                  <a:srgbClr val="666666"/>
                </a:solidFill>
                <a:latin typeface="Trebuchet MS"/>
                <a:cs typeface="Trebuchet MS"/>
              </a:rPr>
              <a:t>rate,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current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666666"/>
                </a:solidFill>
                <a:latin typeface="Trebuchet MS"/>
                <a:cs typeface="Trebuchet MS"/>
              </a:rPr>
              <a:t>land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Trebuchet MS"/>
                <a:cs typeface="Trebuchet MS"/>
              </a:rPr>
              <a:t>value,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666666"/>
                </a:solidFill>
                <a:latin typeface="Trebuchet MS"/>
                <a:cs typeface="Trebuchet MS"/>
              </a:rPr>
              <a:t>crowdedness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55" dirty="0">
                <a:solidFill>
                  <a:srgbClr val="666666"/>
                </a:solidFill>
                <a:latin typeface="Trebuchet MS"/>
                <a:cs typeface="Trebuchet MS"/>
              </a:rPr>
              <a:t>rate.</a:t>
            </a:r>
            <a:endParaRPr sz="1200" dirty="0">
              <a:latin typeface="Trebuchet MS"/>
              <a:cs typeface="Trebuchet MS"/>
            </a:endParaRPr>
          </a:p>
          <a:p>
            <a:pPr marL="422275" indent="-409575">
              <a:lnSpc>
                <a:spcPct val="100000"/>
              </a:lnSpc>
              <a:spcBef>
                <a:spcPts val="640"/>
              </a:spcBef>
              <a:buFont typeface="DejaVu Sans"/>
              <a:buChar char="➢"/>
              <a:tabLst>
                <a:tab pos="421640" algn="l"/>
                <a:tab pos="422275" algn="l"/>
              </a:tabLst>
            </a:pPr>
            <a:r>
              <a:rPr sz="1400" spc="-15" dirty="0" smtClean="0">
                <a:solidFill>
                  <a:srgbClr val="666666"/>
                </a:solidFill>
                <a:latin typeface="Trebuchet MS"/>
                <a:cs typeface="Trebuchet MS"/>
              </a:rPr>
              <a:t>Utilize</a:t>
            </a:r>
            <a:r>
              <a:rPr sz="1400" spc="-65" dirty="0" smtClean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666666"/>
                </a:solidFill>
                <a:latin typeface="Trebuchet MS"/>
                <a:cs typeface="Trebuchet MS"/>
              </a:rPr>
              <a:t>results</a:t>
            </a:r>
            <a:r>
              <a:rPr sz="14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666666"/>
                </a:solidFill>
                <a:latin typeface="Trebuchet MS"/>
                <a:cs typeface="Trebuchet MS"/>
              </a:rPr>
              <a:t>from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666666"/>
                </a:solidFill>
                <a:latin typeface="Trebuchet MS"/>
                <a:cs typeface="Trebuchet MS"/>
              </a:rPr>
              <a:t>both</a:t>
            </a:r>
            <a:r>
              <a:rPr sz="14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666666"/>
                </a:solidFill>
                <a:latin typeface="Trebuchet MS"/>
                <a:cs typeface="Trebuchet MS"/>
              </a:rPr>
              <a:t>prevention</a:t>
            </a:r>
            <a:r>
              <a:rPr sz="14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14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666666"/>
                </a:solidFill>
                <a:latin typeface="Trebuchet MS"/>
                <a:cs typeface="Trebuchet MS"/>
              </a:rPr>
              <a:t>operations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14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666666"/>
                </a:solidFill>
                <a:latin typeface="Trebuchet MS"/>
                <a:cs typeface="Trebuchet MS"/>
              </a:rPr>
              <a:t>improve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666666"/>
                </a:solidFill>
                <a:latin typeface="Trebuchet MS"/>
                <a:cs typeface="Trebuchet MS"/>
              </a:rPr>
              <a:t>performance.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728" y="589963"/>
            <a:ext cx="2400921" cy="443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1498" y="1713772"/>
            <a:ext cx="7499984" cy="1755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275" marR="28575" indent="-409575" algn="just">
              <a:lnSpc>
                <a:spcPct val="116100"/>
              </a:lnSpc>
              <a:spcBef>
                <a:spcPts val="100"/>
              </a:spcBef>
              <a:buFont typeface="DejaVu Sans"/>
              <a:buChar char="➢"/>
              <a:tabLst>
                <a:tab pos="422275" algn="l"/>
              </a:tabLst>
            </a:pPr>
            <a:r>
              <a:rPr sz="1400" b="1" spc="-5" dirty="0">
                <a:solidFill>
                  <a:srgbClr val="666666"/>
                </a:solidFill>
                <a:latin typeface="Arial"/>
                <a:cs typeface="Arial"/>
              </a:rPr>
              <a:t>Research </a:t>
            </a:r>
            <a:r>
              <a:rPr sz="1400" b="1" spc="-10" dirty="0">
                <a:solidFill>
                  <a:srgbClr val="666666"/>
                </a:solidFill>
                <a:latin typeface="Arial"/>
                <a:cs typeface="Arial"/>
              </a:rPr>
              <a:t>directions: </a:t>
            </a:r>
            <a:r>
              <a:rPr sz="1400" spc="20" dirty="0">
                <a:solidFill>
                  <a:srgbClr val="666666"/>
                </a:solidFill>
                <a:latin typeface="Trebuchet MS"/>
                <a:cs typeface="Trebuchet MS"/>
              </a:rPr>
              <a:t>Future </a:t>
            </a:r>
            <a:r>
              <a:rPr sz="1400" spc="35" dirty="0">
                <a:solidFill>
                  <a:srgbClr val="666666"/>
                </a:solidFill>
                <a:latin typeface="Trebuchet MS"/>
                <a:cs typeface="Trebuchet MS"/>
              </a:rPr>
              <a:t>research </a:t>
            </a:r>
            <a:r>
              <a:rPr sz="1400" spc="60" dirty="0">
                <a:solidFill>
                  <a:srgbClr val="666666"/>
                </a:solidFill>
                <a:latin typeface="Trebuchet MS"/>
                <a:cs typeface="Trebuchet MS"/>
              </a:rPr>
              <a:t>should </a:t>
            </a:r>
            <a:r>
              <a:rPr sz="1400" spc="65" dirty="0">
                <a:solidFill>
                  <a:srgbClr val="666666"/>
                </a:solidFill>
                <a:latin typeface="Trebuchet MS"/>
                <a:cs typeface="Trebuchet MS"/>
              </a:rPr>
              <a:t>seek </a:t>
            </a:r>
            <a:r>
              <a:rPr sz="1400" spc="-5" dirty="0">
                <a:solidFill>
                  <a:srgbClr val="666666"/>
                </a:solidFill>
                <a:latin typeface="Trebuchet MS"/>
                <a:cs typeface="Trebuchet MS"/>
              </a:rPr>
              <a:t>to </a:t>
            </a:r>
            <a:r>
              <a:rPr sz="1400" spc="-35" dirty="0">
                <a:solidFill>
                  <a:srgbClr val="666666"/>
                </a:solidFill>
                <a:latin typeface="Trebuchet MS"/>
                <a:cs typeface="Trebuchet MS"/>
              </a:rPr>
              <a:t>refine, </a:t>
            </a:r>
            <a:r>
              <a:rPr sz="1400" spc="15" dirty="0">
                <a:solidFill>
                  <a:srgbClr val="666666"/>
                </a:solidFill>
                <a:latin typeface="Trebuchet MS"/>
                <a:cs typeface="Trebuchet MS"/>
              </a:rPr>
              <a:t>expand, </a:t>
            </a:r>
            <a:r>
              <a:rPr sz="1400" spc="55" dirty="0">
                <a:solidFill>
                  <a:srgbClr val="666666"/>
                </a:solidFill>
                <a:latin typeface="Trebuchet MS"/>
                <a:cs typeface="Trebuchet MS"/>
              </a:rPr>
              <a:t>and </a:t>
            </a:r>
            <a:r>
              <a:rPr sz="1400" spc="-15" dirty="0">
                <a:solidFill>
                  <a:srgbClr val="666666"/>
                </a:solidFill>
                <a:latin typeface="Trebuchet MS"/>
                <a:cs typeface="Trebuchet MS"/>
              </a:rPr>
              <a:t>further  </a:t>
            </a:r>
            <a:r>
              <a:rPr sz="1400" spc="5" dirty="0">
                <a:solidFill>
                  <a:srgbClr val="666666"/>
                </a:solidFill>
                <a:latin typeface="Trebuchet MS"/>
                <a:cs typeface="Trebuchet MS"/>
              </a:rPr>
              <a:t>validate </a:t>
            </a:r>
            <a:r>
              <a:rPr sz="1400" spc="30" dirty="0">
                <a:solidFill>
                  <a:srgbClr val="666666"/>
                </a:solidFill>
                <a:latin typeface="Trebuchet MS"/>
                <a:cs typeface="Trebuchet MS"/>
              </a:rPr>
              <a:t>our </a:t>
            </a:r>
            <a:r>
              <a:rPr sz="1400" spc="10" dirty="0">
                <a:solidFill>
                  <a:srgbClr val="666666"/>
                </a:solidFill>
                <a:latin typeface="Trebuchet MS"/>
                <a:cs typeface="Trebuchet MS"/>
              </a:rPr>
              <a:t>prediction</a:t>
            </a:r>
            <a:r>
              <a:rPr sz="1400" spc="-2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666666"/>
                </a:solidFill>
                <a:latin typeface="Trebuchet MS"/>
                <a:cs typeface="Trebuchet MS"/>
              </a:rPr>
              <a:t>model.</a:t>
            </a:r>
            <a:endParaRPr sz="1400" dirty="0">
              <a:latin typeface="Trebuchet MS"/>
              <a:cs typeface="Trebuchet MS"/>
            </a:endParaRPr>
          </a:p>
          <a:p>
            <a:pPr marL="879475" marR="6985" lvl="1" indent="-320675">
              <a:lnSpc>
                <a:spcPct val="114599"/>
              </a:lnSpc>
              <a:spcBef>
                <a:spcPts val="65"/>
              </a:spcBef>
              <a:buFont typeface="Arial"/>
              <a:buChar char="○"/>
              <a:tabLst>
                <a:tab pos="878840" algn="l"/>
                <a:tab pos="879475" algn="l"/>
                <a:tab pos="6969125" algn="l"/>
              </a:tabLst>
            </a:pPr>
            <a:r>
              <a:rPr sz="1200" spc="25" dirty="0">
                <a:solidFill>
                  <a:srgbClr val="666666"/>
                </a:solidFill>
                <a:latin typeface="Trebuchet MS"/>
                <a:cs typeface="Trebuchet MS"/>
              </a:rPr>
              <a:t>Exploring  </a:t>
            </a:r>
            <a:r>
              <a:rPr sz="1200" spc="45" dirty="0">
                <a:solidFill>
                  <a:srgbClr val="666666"/>
                </a:solidFill>
                <a:latin typeface="Trebuchet MS"/>
                <a:cs typeface="Trebuchet MS"/>
              </a:rPr>
              <a:t>more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predictive  </a:t>
            </a:r>
            <a:r>
              <a:rPr sz="1200" spc="15" dirty="0">
                <a:solidFill>
                  <a:srgbClr val="666666"/>
                </a:solidFill>
                <a:latin typeface="Trebuchet MS"/>
                <a:cs typeface="Trebuchet MS"/>
              </a:rPr>
              <a:t>variables 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(inspection  </a:t>
            </a:r>
            <a:r>
              <a:rPr sz="1200" spc="-25" dirty="0">
                <a:solidFill>
                  <a:srgbClr val="666666"/>
                </a:solidFill>
                <a:latin typeface="Trebuchet MS"/>
                <a:cs typeface="Trebuchet MS"/>
              </a:rPr>
              <a:t>data,  </a:t>
            </a:r>
            <a:r>
              <a:rPr sz="1200" spc="15" dirty="0">
                <a:solidFill>
                  <a:srgbClr val="666666"/>
                </a:solidFill>
                <a:latin typeface="Trebuchet MS"/>
                <a:cs typeface="Trebuchet MS"/>
              </a:rPr>
              <a:t>crime  </a:t>
            </a:r>
            <a:r>
              <a:rPr sz="1200" spc="-25" dirty="0">
                <a:solidFill>
                  <a:srgbClr val="666666"/>
                </a:solidFill>
                <a:latin typeface="Trebuchet MS"/>
                <a:cs typeface="Trebuchet MS"/>
              </a:rPr>
              <a:t>data,  </a:t>
            </a:r>
            <a:r>
              <a:rPr sz="1200" spc="65" dirty="0">
                <a:solidFill>
                  <a:srgbClr val="666666"/>
                </a:solidFill>
                <a:latin typeface="Trebuchet MS"/>
                <a:cs typeface="Trebuchet MS"/>
              </a:rPr>
              <a:t>causes</a:t>
            </a:r>
            <a:r>
              <a:rPr sz="1200" spc="-10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sz="1200" spc="2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fire,	etc.) </a:t>
            </a:r>
            <a:r>
              <a:rPr sz="1200" spc="-5" dirty="0">
                <a:solidFill>
                  <a:srgbClr val="666666"/>
                </a:solidFill>
                <a:latin typeface="Trebuchet MS"/>
                <a:cs typeface="Trebuchet MS"/>
              </a:rPr>
              <a:t>to  </a:t>
            </a:r>
            <a:r>
              <a:rPr sz="1200" spc="30" dirty="0">
                <a:solidFill>
                  <a:srgbClr val="666666"/>
                </a:solidFill>
                <a:latin typeface="Trebuchet MS"/>
                <a:cs typeface="Trebuchet MS"/>
              </a:rPr>
              <a:t>improve </a:t>
            </a:r>
            <a:r>
              <a:rPr sz="1200" spc="5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1200" spc="-1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model.</a:t>
            </a:r>
            <a:endParaRPr sz="1200" dirty="0">
              <a:latin typeface="Trebuchet MS"/>
              <a:cs typeface="Trebuchet MS"/>
            </a:endParaRPr>
          </a:p>
          <a:p>
            <a:pPr marL="422275" marR="15240" indent="-409575" algn="just">
              <a:lnSpc>
                <a:spcPct val="116100"/>
              </a:lnSpc>
              <a:spcBef>
                <a:spcPts val="600"/>
              </a:spcBef>
              <a:buFont typeface="DejaVu Sans"/>
              <a:buChar char="➢"/>
              <a:tabLst>
                <a:tab pos="422275" algn="l"/>
              </a:tabLst>
            </a:pPr>
            <a:r>
              <a:rPr sz="1400" spc="60" dirty="0" smtClean="0">
                <a:solidFill>
                  <a:srgbClr val="757575"/>
                </a:solidFill>
                <a:latin typeface="Trebuchet MS"/>
                <a:cs typeface="Trebuchet MS"/>
              </a:rPr>
              <a:t>To </a:t>
            </a:r>
            <a:r>
              <a:rPr sz="1400" spc="40" dirty="0">
                <a:solidFill>
                  <a:srgbClr val="757575"/>
                </a:solidFill>
                <a:latin typeface="Trebuchet MS"/>
                <a:cs typeface="Trebuchet MS"/>
              </a:rPr>
              <a:t>help </a:t>
            </a:r>
            <a:r>
              <a:rPr sz="1400" spc="5" dirty="0">
                <a:solidFill>
                  <a:srgbClr val="757575"/>
                </a:solidFill>
                <a:latin typeface="Trebuchet MS"/>
                <a:cs typeface="Trebuchet MS"/>
              </a:rPr>
              <a:t>the </a:t>
            </a:r>
            <a:r>
              <a:rPr sz="1400" spc="-5" dirty="0">
                <a:solidFill>
                  <a:srgbClr val="757575"/>
                </a:solidFill>
                <a:latin typeface="Trebuchet MS"/>
                <a:cs typeface="Trebuchet MS"/>
              </a:rPr>
              <a:t>client </a:t>
            </a:r>
            <a:r>
              <a:rPr sz="1400" spc="40" dirty="0">
                <a:solidFill>
                  <a:srgbClr val="757575"/>
                </a:solidFill>
                <a:latin typeface="Trebuchet MS"/>
                <a:cs typeface="Trebuchet MS"/>
              </a:rPr>
              <a:t>understand </a:t>
            </a:r>
            <a:r>
              <a:rPr sz="1400" spc="55" dirty="0">
                <a:solidFill>
                  <a:srgbClr val="757575"/>
                </a:solidFill>
                <a:latin typeface="Trebuchet MS"/>
                <a:cs typeface="Trebuchet MS"/>
              </a:rPr>
              <a:t>and </a:t>
            </a:r>
            <a:r>
              <a:rPr sz="1400" spc="30" dirty="0">
                <a:solidFill>
                  <a:srgbClr val="757575"/>
                </a:solidFill>
                <a:latin typeface="Trebuchet MS"/>
                <a:cs typeface="Trebuchet MS"/>
              </a:rPr>
              <a:t>implement </a:t>
            </a:r>
            <a:r>
              <a:rPr sz="1400" spc="60" dirty="0">
                <a:solidFill>
                  <a:srgbClr val="757575"/>
                </a:solidFill>
                <a:latin typeface="Trebuchet MS"/>
                <a:cs typeface="Trebuchet MS"/>
              </a:rPr>
              <a:t>model </a:t>
            </a:r>
            <a:r>
              <a:rPr sz="1400" spc="50" dirty="0">
                <a:solidFill>
                  <a:srgbClr val="757575"/>
                </a:solidFill>
                <a:latin typeface="Trebuchet MS"/>
                <a:cs typeface="Trebuchet MS"/>
              </a:rPr>
              <a:t>more </a:t>
            </a:r>
            <a:r>
              <a:rPr sz="1400" spc="-10" dirty="0">
                <a:solidFill>
                  <a:srgbClr val="757575"/>
                </a:solidFill>
                <a:latin typeface="Trebuchet MS"/>
                <a:cs typeface="Trebuchet MS"/>
              </a:rPr>
              <a:t>easily, </a:t>
            </a:r>
            <a:r>
              <a:rPr sz="1400" spc="50" dirty="0">
                <a:solidFill>
                  <a:srgbClr val="757575"/>
                </a:solidFill>
                <a:latin typeface="Trebuchet MS"/>
                <a:cs typeface="Trebuchet MS"/>
              </a:rPr>
              <a:t>more </a:t>
            </a:r>
            <a:r>
              <a:rPr sz="1400" b="1" spc="15" dirty="0">
                <a:solidFill>
                  <a:srgbClr val="757575"/>
                </a:solidFill>
                <a:latin typeface="Arial"/>
                <a:cs typeface="Arial"/>
              </a:rPr>
              <a:t>interactive  </a:t>
            </a:r>
            <a:r>
              <a:rPr sz="1400" b="1" spc="5" dirty="0">
                <a:solidFill>
                  <a:srgbClr val="757575"/>
                </a:solidFill>
                <a:latin typeface="Arial"/>
                <a:cs typeface="Arial"/>
              </a:rPr>
              <a:t>maps </a:t>
            </a:r>
            <a:r>
              <a:rPr sz="1400" spc="50" dirty="0">
                <a:solidFill>
                  <a:srgbClr val="757575"/>
                </a:solidFill>
                <a:latin typeface="Trebuchet MS"/>
                <a:cs typeface="Trebuchet MS"/>
              </a:rPr>
              <a:t>can </a:t>
            </a:r>
            <a:r>
              <a:rPr sz="1400" spc="70" dirty="0">
                <a:solidFill>
                  <a:srgbClr val="757575"/>
                </a:solidFill>
                <a:latin typeface="Trebuchet MS"/>
                <a:cs typeface="Trebuchet MS"/>
              </a:rPr>
              <a:t>be </a:t>
            </a:r>
            <a:r>
              <a:rPr sz="1400" spc="60" dirty="0">
                <a:solidFill>
                  <a:srgbClr val="757575"/>
                </a:solidFill>
                <a:latin typeface="Trebuchet MS"/>
                <a:cs typeface="Trebuchet MS"/>
              </a:rPr>
              <a:t>developed </a:t>
            </a:r>
            <a:r>
              <a:rPr sz="1400" spc="30" dirty="0">
                <a:solidFill>
                  <a:srgbClr val="757575"/>
                </a:solidFill>
                <a:latin typeface="Trebuchet MS"/>
                <a:cs typeface="Trebuchet MS"/>
              </a:rPr>
              <a:t>presenting </a:t>
            </a:r>
            <a:r>
              <a:rPr sz="1400" spc="-40" dirty="0">
                <a:solidFill>
                  <a:srgbClr val="757575"/>
                </a:solidFill>
                <a:latin typeface="Trebuchet MS"/>
                <a:cs typeface="Trebuchet MS"/>
              </a:rPr>
              <a:t>fire </a:t>
            </a:r>
            <a:r>
              <a:rPr sz="1400" spc="-5" dirty="0">
                <a:solidFill>
                  <a:srgbClr val="757575"/>
                </a:solidFill>
                <a:latin typeface="Trebuchet MS"/>
                <a:cs typeface="Trebuchet MS"/>
              </a:rPr>
              <a:t>incidents, </a:t>
            </a:r>
            <a:r>
              <a:rPr sz="1400" spc="5" dirty="0">
                <a:solidFill>
                  <a:srgbClr val="757575"/>
                </a:solidFill>
                <a:latin typeface="Trebuchet MS"/>
                <a:cs typeface="Trebuchet MS"/>
              </a:rPr>
              <a:t>current </a:t>
            </a:r>
            <a:r>
              <a:rPr sz="1400" spc="35" dirty="0">
                <a:solidFill>
                  <a:srgbClr val="757575"/>
                </a:solidFill>
                <a:latin typeface="Trebuchet MS"/>
                <a:cs typeface="Trebuchet MS"/>
              </a:rPr>
              <a:t>inspected </a:t>
            </a:r>
            <a:r>
              <a:rPr sz="1400" dirty="0">
                <a:solidFill>
                  <a:srgbClr val="757575"/>
                </a:solidFill>
                <a:latin typeface="Trebuchet MS"/>
                <a:cs typeface="Trebuchet MS"/>
              </a:rPr>
              <a:t>structures, </a:t>
            </a:r>
            <a:r>
              <a:rPr sz="1400" spc="55" dirty="0">
                <a:solidFill>
                  <a:srgbClr val="757575"/>
                </a:solidFill>
                <a:latin typeface="Trebuchet MS"/>
                <a:cs typeface="Trebuchet MS"/>
              </a:rPr>
              <a:t>and  </a:t>
            </a:r>
            <a:r>
              <a:rPr sz="1400" dirty="0">
                <a:solidFill>
                  <a:srgbClr val="757575"/>
                </a:solidFill>
                <a:latin typeface="Trebuchet MS"/>
                <a:cs typeface="Trebuchet MS"/>
              </a:rPr>
              <a:t>potential </a:t>
            </a:r>
            <a:r>
              <a:rPr sz="1400" spc="30" dirty="0">
                <a:solidFill>
                  <a:srgbClr val="757575"/>
                </a:solidFill>
                <a:latin typeface="Trebuchet MS"/>
                <a:cs typeface="Trebuchet MS"/>
              </a:rPr>
              <a:t>inspectable</a:t>
            </a:r>
            <a:r>
              <a:rPr sz="1400" spc="-315" dirty="0">
                <a:solidFill>
                  <a:srgbClr val="757575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757575"/>
                </a:solidFill>
                <a:latin typeface="Trebuchet MS"/>
                <a:cs typeface="Trebuchet MS"/>
              </a:rPr>
              <a:t>structures </a:t>
            </a:r>
            <a:r>
              <a:rPr sz="1400" spc="-25" dirty="0">
                <a:solidFill>
                  <a:srgbClr val="757575"/>
                </a:solidFill>
                <a:latin typeface="Trebuchet MS"/>
                <a:cs typeface="Trebuchet MS"/>
              </a:rPr>
              <a:t>in </a:t>
            </a:r>
            <a:r>
              <a:rPr sz="1400" spc="-10" dirty="0">
                <a:solidFill>
                  <a:srgbClr val="757575"/>
                </a:solidFill>
                <a:latin typeface="Trebuchet MS"/>
                <a:cs typeface="Trebuchet MS"/>
              </a:rPr>
              <a:t>different </a:t>
            </a:r>
            <a:r>
              <a:rPr sz="1400" dirty="0">
                <a:solidFill>
                  <a:srgbClr val="757575"/>
                </a:solidFill>
                <a:latin typeface="Trebuchet MS"/>
                <a:cs typeface="Trebuchet MS"/>
              </a:rPr>
              <a:t>colors.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46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4695" y="162736"/>
            <a:ext cx="4254591" cy="4818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20468" y="101030"/>
            <a:ext cx="2103045" cy="828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95545" y="2081560"/>
            <a:ext cx="2657475" cy="938530"/>
          </a:xfrm>
          <a:custGeom>
            <a:avLst/>
            <a:gdLst/>
            <a:ahLst/>
            <a:cxnLst/>
            <a:rect l="l" t="t" r="r" b="b"/>
            <a:pathLst>
              <a:path w="2657475" h="938530">
                <a:moveTo>
                  <a:pt x="1261577" y="938530"/>
                </a:moveTo>
                <a:lnTo>
                  <a:pt x="1189839" y="932180"/>
                </a:lnTo>
                <a:lnTo>
                  <a:pt x="1125846" y="914400"/>
                </a:lnTo>
                <a:lnTo>
                  <a:pt x="1070517" y="886460"/>
                </a:lnTo>
                <a:lnTo>
                  <a:pt x="1024490" y="849630"/>
                </a:lnTo>
                <a:lnTo>
                  <a:pt x="987914" y="805180"/>
                </a:lnTo>
                <a:lnTo>
                  <a:pt x="960940" y="756920"/>
                </a:lnTo>
                <a:lnTo>
                  <a:pt x="944309" y="703580"/>
                </a:lnTo>
                <a:lnTo>
                  <a:pt x="938765" y="647700"/>
                </a:lnTo>
                <a:lnTo>
                  <a:pt x="939528" y="626110"/>
                </a:lnTo>
                <a:lnTo>
                  <a:pt x="945629" y="586740"/>
                </a:lnTo>
                <a:lnTo>
                  <a:pt x="957589" y="548640"/>
                </a:lnTo>
                <a:lnTo>
                  <a:pt x="983714" y="500380"/>
                </a:lnTo>
                <a:lnTo>
                  <a:pt x="1017448" y="457200"/>
                </a:lnTo>
                <a:lnTo>
                  <a:pt x="1051279" y="422910"/>
                </a:lnTo>
                <a:lnTo>
                  <a:pt x="1058459" y="416560"/>
                </a:lnTo>
                <a:lnTo>
                  <a:pt x="1063333" y="411480"/>
                </a:lnTo>
                <a:lnTo>
                  <a:pt x="1036286" y="374650"/>
                </a:lnTo>
                <a:lnTo>
                  <a:pt x="1013775" y="334010"/>
                </a:lnTo>
                <a:lnTo>
                  <a:pt x="998709" y="288290"/>
                </a:lnTo>
                <a:lnTo>
                  <a:pt x="993749" y="240030"/>
                </a:lnTo>
                <a:lnTo>
                  <a:pt x="993748" y="237490"/>
                </a:lnTo>
                <a:lnTo>
                  <a:pt x="994969" y="212090"/>
                </a:lnTo>
                <a:lnTo>
                  <a:pt x="1005235" y="162560"/>
                </a:lnTo>
                <a:lnTo>
                  <a:pt x="1025579" y="118110"/>
                </a:lnTo>
                <a:lnTo>
                  <a:pt x="1054376" y="80010"/>
                </a:lnTo>
                <a:lnTo>
                  <a:pt x="1091017" y="48260"/>
                </a:lnTo>
                <a:lnTo>
                  <a:pt x="1133879" y="24130"/>
                </a:lnTo>
                <a:lnTo>
                  <a:pt x="1182424" y="8890"/>
                </a:lnTo>
                <a:lnTo>
                  <a:pt x="1235037" y="0"/>
                </a:lnTo>
                <a:lnTo>
                  <a:pt x="1287499" y="0"/>
                </a:lnTo>
                <a:lnTo>
                  <a:pt x="1336237" y="6350"/>
                </a:lnTo>
                <a:lnTo>
                  <a:pt x="1383501" y="19050"/>
                </a:lnTo>
                <a:lnTo>
                  <a:pt x="1426214" y="39370"/>
                </a:lnTo>
                <a:lnTo>
                  <a:pt x="1463694" y="67310"/>
                </a:lnTo>
                <a:lnTo>
                  <a:pt x="1494426" y="102870"/>
                </a:lnTo>
                <a:lnTo>
                  <a:pt x="1517491" y="144780"/>
                </a:lnTo>
                <a:lnTo>
                  <a:pt x="1528899" y="193040"/>
                </a:lnTo>
                <a:lnTo>
                  <a:pt x="1253362" y="193040"/>
                </a:lnTo>
                <a:lnTo>
                  <a:pt x="1245092" y="195580"/>
                </a:lnTo>
                <a:lnTo>
                  <a:pt x="1221095" y="232410"/>
                </a:lnTo>
                <a:lnTo>
                  <a:pt x="1221095" y="240030"/>
                </a:lnTo>
                <a:lnTo>
                  <a:pt x="1224115" y="247650"/>
                </a:lnTo>
                <a:lnTo>
                  <a:pt x="1235205" y="261620"/>
                </a:lnTo>
                <a:lnTo>
                  <a:pt x="1241074" y="269240"/>
                </a:lnTo>
                <a:lnTo>
                  <a:pt x="1247778" y="275590"/>
                </a:lnTo>
                <a:lnTo>
                  <a:pt x="1255319" y="283210"/>
                </a:lnTo>
                <a:lnTo>
                  <a:pt x="1523473" y="283210"/>
                </a:lnTo>
                <a:lnTo>
                  <a:pt x="1508281" y="328930"/>
                </a:lnTo>
                <a:lnTo>
                  <a:pt x="1470805" y="386080"/>
                </a:lnTo>
                <a:lnTo>
                  <a:pt x="1431219" y="429260"/>
                </a:lnTo>
                <a:lnTo>
                  <a:pt x="1411595" y="445770"/>
                </a:lnTo>
                <a:lnTo>
                  <a:pt x="1501187" y="541020"/>
                </a:lnTo>
                <a:lnTo>
                  <a:pt x="1712867" y="541020"/>
                </a:lnTo>
                <a:lnTo>
                  <a:pt x="1704173" y="579120"/>
                </a:lnTo>
                <a:lnTo>
                  <a:pt x="1216181" y="579120"/>
                </a:lnTo>
                <a:lnTo>
                  <a:pt x="1210571" y="584200"/>
                </a:lnTo>
                <a:lnTo>
                  <a:pt x="1184284" y="618490"/>
                </a:lnTo>
                <a:lnTo>
                  <a:pt x="1176061" y="650240"/>
                </a:lnTo>
                <a:lnTo>
                  <a:pt x="1176395" y="656590"/>
                </a:lnTo>
                <a:lnTo>
                  <a:pt x="1190582" y="693420"/>
                </a:lnTo>
                <a:lnTo>
                  <a:pt x="1226254" y="722630"/>
                </a:lnTo>
                <a:lnTo>
                  <a:pt x="1269420" y="735330"/>
                </a:lnTo>
                <a:lnTo>
                  <a:pt x="1686828" y="735330"/>
                </a:lnTo>
                <a:lnTo>
                  <a:pt x="1799565" y="853658"/>
                </a:lnTo>
                <a:lnTo>
                  <a:pt x="1792237" y="873760"/>
                </a:lnTo>
                <a:lnTo>
                  <a:pt x="1493300" y="873760"/>
                </a:lnTo>
                <a:lnTo>
                  <a:pt x="1472333" y="886460"/>
                </a:lnTo>
                <a:lnTo>
                  <a:pt x="1421137" y="909320"/>
                </a:lnTo>
                <a:lnTo>
                  <a:pt x="1359046" y="928370"/>
                </a:lnTo>
                <a:lnTo>
                  <a:pt x="1294381" y="937260"/>
                </a:lnTo>
                <a:lnTo>
                  <a:pt x="1261577" y="938530"/>
                </a:lnTo>
                <a:close/>
              </a:path>
              <a:path w="2657475" h="938530">
                <a:moveTo>
                  <a:pt x="485112" y="932180"/>
                </a:moveTo>
                <a:lnTo>
                  <a:pt x="454515" y="932180"/>
                </a:lnTo>
                <a:lnTo>
                  <a:pt x="404661" y="929640"/>
                </a:lnTo>
                <a:lnTo>
                  <a:pt x="357038" y="923290"/>
                </a:lnTo>
                <a:lnTo>
                  <a:pt x="311646" y="910590"/>
                </a:lnTo>
                <a:lnTo>
                  <a:pt x="268485" y="892810"/>
                </a:lnTo>
                <a:lnTo>
                  <a:pt x="227985" y="872490"/>
                </a:lnTo>
                <a:lnTo>
                  <a:pt x="190573" y="847090"/>
                </a:lnTo>
                <a:lnTo>
                  <a:pt x="156250" y="819150"/>
                </a:lnTo>
                <a:lnTo>
                  <a:pt x="125015" y="788670"/>
                </a:lnTo>
                <a:lnTo>
                  <a:pt x="96979" y="754380"/>
                </a:lnTo>
                <a:lnTo>
                  <a:pt x="72255" y="718820"/>
                </a:lnTo>
                <a:lnTo>
                  <a:pt x="50843" y="680720"/>
                </a:lnTo>
                <a:lnTo>
                  <a:pt x="32742" y="640080"/>
                </a:lnTo>
                <a:lnTo>
                  <a:pt x="18417" y="598170"/>
                </a:lnTo>
                <a:lnTo>
                  <a:pt x="8185" y="554990"/>
                </a:lnTo>
                <a:lnTo>
                  <a:pt x="2046" y="511810"/>
                </a:lnTo>
                <a:lnTo>
                  <a:pt x="0" y="467360"/>
                </a:lnTo>
                <a:lnTo>
                  <a:pt x="2130" y="422910"/>
                </a:lnTo>
                <a:lnTo>
                  <a:pt x="8520" y="378460"/>
                </a:lnTo>
                <a:lnTo>
                  <a:pt x="19170" y="335280"/>
                </a:lnTo>
                <a:lnTo>
                  <a:pt x="34081" y="293370"/>
                </a:lnTo>
                <a:lnTo>
                  <a:pt x="52889" y="252730"/>
                </a:lnTo>
                <a:lnTo>
                  <a:pt x="75083" y="214630"/>
                </a:lnTo>
                <a:lnTo>
                  <a:pt x="100663" y="177800"/>
                </a:lnTo>
                <a:lnTo>
                  <a:pt x="129629" y="144780"/>
                </a:lnTo>
                <a:lnTo>
                  <a:pt x="161701" y="114300"/>
                </a:lnTo>
                <a:lnTo>
                  <a:pt x="196601" y="87630"/>
                </a:lnTo>
                <a:lnTo>
                  <a:pt x="234329" y="63500"/>
                </a:lnTo>
                <a:lnTo>
                  <a:pt x="274885" y="41910"/>
                </a:lnTo>
                <a:lnTo>
                  <a:pt x="317812" y="25400"/>
                </a:lnTo>
                <a:lnTo>
                  <a:pt x="362657" y="13970"/>
                </a:lnTo>
                <a:lnTo>
                  <a:pt x="409416" y="6350"/>
                </a:lnTo>
                <a:lnTo>
                  <a:pt x="458087" y="3810"/>
                </a:lnTo>
                <a:lnTo>
                  <a:pt x="508069" y="6350"/>
                </a:lnTo>
                <a:lnTo>
                  <a:pt x="555759" y="13970"/>
                </a:lnTo>
                <a:lnTo>
                  <a:pt x="601159" y="26670"/>
                </a:lnTo>
                <a:lnTo>
                  <a:pt x="644272" y="44450"/>
                </a:lnTo>
                <a:lnTo>
                  <a:pt x="684765" y="67310"/>
                </a:lnTo>
                <a:lnTo>
                  <a:pt x="722148" y="91440"/>
                </a:lnTo>
                <a:lnTo>
                  <a:pt x="756424" y="120650"/>
                </a:lnTo>
                <a:lnTo>
                  <a:pt x="787594" y="151130"/>
                </a:lnTo>
                <a:lnTo>
                  <a:pt x="815583" y="185420"/>
                </a:lnTo>
                <a:lnTo>
                  <a:pt x="840170" y="220980"/>
                </a:lnTo>
                <a:lnTo>
                  <a:pt x="846320" y="232410"/>
                </a:lnTo>
                <a:lnTo>
                  <a:pt x="455706" y="232410"/>
                </a:lnTo>
                <a:lnTo>
                  <a:pt x="431134" y="233680"/>
                </a:lnTo>
                <a:lnTo>
                  <a:pt x="387232" y="243840"/>
                </a:lnTo>
                <a:lnTo>
                  <a:pt x="350154" y="262890"/>
                </a:lnTo>
                <a:lnTo>
                  <a:pt x="318900" y="289560"/>
                </a:lnTo>
                <a:lnTo>
                  <a:pt x="293450" y="322580"/>
                </a:lnTo>
                <a:lnTo>
                  <a:pt x="274252" y="360680"/>
                </a:lnTo>
                <a:lnTo>
                  <a:pt x="261397" y="403860"/>
                </a:lnTo>
                <a:lnTo>
                  <a:pt x="254997" y="447040"/>
                </a:lnTo>
                <a:lnTo>
                  <a:pt x="254244" y="471170"/>
                </a:lnTo>
                <a:lnTo>
                  <a:pt x="255035" y="492760"/>
                </a:lnTo>
                <a:lnTo>
                  <a:pt x="261731" y="537210"/>
                </a:lnTo>
                <a:lnTo>
                  <a:pt x="275042" y="579120"/>
                </a:lnTo>
                <a:lnTo>
                  <a:pt x="294465" y="617220"/>
                </a:lnTo>
                <a:lnTo>
                  <a:pt x="319917" y="648970"/>
                </a:lnTo>
                <a:lnTo>
                  <a:pt x="351392" y="674370"/>
                </a:lnTo>
                <a:lnTo>
                  <a:pt x="388850" y="693420"/>
                </a:lnTo>
                <a:lnTo>
                  <a:pt x="432009" y="702310"/>
                </a:lnTo>
                <a:lnTo>
                  <a:pt x="455706" y="703580"/>
                </a:lnTo>
                <a:lnTo>
                  <a:pt x="488153" y="703580"/>
                </a:lnTo>
                <a:lnTo>
                  <a:pt x="496115" y="704850"/>
                </a:lnTo>
                <a:lnTo>
                  <a:pt x="849554" y="704850"/>
                </a:lnTo>
                <a:lnTo>
                  <a:pt x="846868" y="709930"/>
                </a:lnTo>
                <a:lnTo>
                  <a:pt x="828088" y="739140"/>
                </a:lnTo>
                <a:lnTo>
                  <a:pt x="807987" y="764540"/>
                </a:lnTo>
                <a:lnTo>
                  <a:pt x="916409" y="883920"/>
                </a:lnTo>
                <a:lnTo>
                  <a:pt x="660350" y="883920"/>
                </a:lnTo>
                <a:lnTo>
                  <a:pt x="643028" y="892810"/>
                </a:lnTo>
                <a:lnTo>
                  <a:pt x="622621" y="901700"/>
                </a:lnTo>
                <a:lnTo>
                  <a:pt x="599125" y="909320"/>
                </a:lnTo>
                <a:lnTo>
                  <a:pt x="572539" y="916940"/>
                </a:lnTo>
                <a:lnTo>
                  <a:pt x="544123" y="924560"/>
                </a:lnTo>
                <a:lnTo>
                  <a:pt x="485112" y="932180"/>
                </a:lnTo>
                <a:close/>
              </a:path>
              <a:path w="2657475" h="938530">
                <a:moveTo>
                  <a:pt x="2032052" y="927100"/>
                </a:moveTo>
                <a:lnTo>
                  <a:pt x="1869537" y="927100"/>
                </a:lnTo>
                <a:lnTo>
                  <a:pt x="1799565" y="853658"/>
                </a:lnTo>
                <a:lnTo>
                  <a:pt x="2107062" y="10160"/>
                </a:lnTo>
                <a:lnTo>
                  <a:pt x="2323012" y="10160"/>
                </a:lnTo>
                <a:lnTo>
                  <a:pt x="2444257" y="342900"/>
                </a:lnTo>
                <a:lnTo>
                  <a:pt x="2214665" y="342900"/>
                </a:lnTo>
                <a:lnTo>
                  <a:pt x="2146647" y="544830"/>
                </a:lnTo>
                <a:lnTo>
                  <a:pt x="2517837" y="544830"/>
                </a:lnTo>
                <a:lnTo>
                  <a:pt x="2586326" y="732790"/>
                </a:lnTo>
                <a:lnTo>
                  <a:pt x="2097832" y="732790"/>
                </a:lnTo>
                <a:lnTo>
                  <a:pt x="2032052" y="927100"/>
                </a:lnTo>
                <a:close/>
              </a:path>
              <a:path w="2657475" h="938530">
                <a:moveTo>
                  <a:pt x="1523473" y="283210"/>
                </a:moveTo>
                <a:lnTo>
                  <a:pt x="1255319" y="283210"/>
                </a:lnTo>
                <a:lnTo>
                  <a:pt x="1264056" y="278130"/>
                </a:lnTo>
                <a:lnTo>
                  <a:pt x="1272251" y="271780"/>
                </a:lnTo>
                <a:lnTo>
                  <a:pt x="1279904" y="264160"/>
                </a:lnTo>
                <a:lnTo>
                  <a:pt x="1287018" y="257810"/>
                </a:lnTo>
                <a:lnTo>
                  <a:pt x="1293076" y="250190"/>
                </a:lnTo>
                <a:lnTo>
                  <a:pt x="1297404" y="242570"/>
                </a:lnTo>
                <a:lnTo>
                  <a:pt x="1300001" y="233680"/>
                </a:lnTo>
                <a:lnTo>
                  <a:pt x="1300867" y="226060"/>
                </a:lnTo>
                <a:lnTo>
                  <a:pt x="1300253" y="218440"/>
                </a:lnTo>
                <a:lnTo>
                  <a:pt x="1271452" y="193040"/>
                </a:lnTo>
                <a:lnTo>
                  <a:pt x="1528899" y="193040"/>
                </a:lnTo>
                <a:lnTo>
                  <a:pt x="1529321" y="195580"/>
                </a:lnTo>
                <a:lnTo>
                  <a:pt x="1530800" y="223520"/>
                </a:lnTo>
                <a:lnTo>
                  <a:pt x="1528298" y="260350"/>
                </a:lnTo>
                <a:lnTo>
                  <a:pt x="1523473" y="283210"/>
                </a:lnTo>
                <a:close/>
              </a:path>
              <a:path w="2657475" h="938530">
                <a:moveTo>
                  <a:pt x="898991" y="576580"/>
                </a:moveTo>
                <a:lnTo>
                  <a:pt x="638919" y="576580"/>
                </a:lnTo>
                <a:lnTo>
                  <a:pt x="639671" y="574040"/>
                </a:lnTo>
                <a:lnTo>
                  <a:pt x="641484" y="567690"/>
                </a:lnTo>
                <a:lnTo>
                  <a:pt x="652199" y="521970"/>
                </a:lnTo>
                <a:lnTo>
                  <a:pt x="657226" y="467360"/>
                </a:lnTo>
                <a:lnTo>
                  <a:pt x="656388" y="444500"/>
                </a:lnTo>
                <a:lnTo>
                  <a:pt x="649688" y="400050"/>
                </a:lnTo>
                <a:lnTo>
                  <a:pt x="636340" y="358140"/>
                </a:lnTo>
                <a:lnTo>
                  <a:pt x="616623" y="320040"/>
                </a:lnTo>
                <a:lnTo>
                  <a:pt x="590680" y="288290"/>
                </a:lnTo>
                <a:lnTo>
                  <a:pt x="559130" y="262890"/>
                </a:lnTo>
                <a:lnTo>
                  <a:pt x="522096" y="243840"/>
                </a:lnTo>
                <a:lnTo>
                  <a:pt x="479308" y="233680"/>
                </a:lnTo>
                <a:lnTo>
                  <a:pt x="455706" y="232410"/>
                </a:lnTo>
                <a:lnTo>
                  <a:pt x="846320" y="232410"/>
                </a:lnTo>
                <a:lnTo>
                  <a:pt x="879130" y="300990"/>
                </a:lnTo>
                <a:lnTo>
                  <a:pt x="893256" y="342900"/>
                </a:lnTo>
                <a:lnTo>
                  <a:pt x="903347" y="384810"/>
                </a:lnTo>
                <a:lnTo>
                  <a:pt x="909401" y="427990"/>
                </a:lnTo>
                <a:lnTo>
                  <a:pt x="911419" y="471170"/>
                </a:lnTo>
                <a:lnTo>
                  <a:pt x="909485" y="514350"/>
                </a:lnTo>
                <a:lnTo>
                  <a:pt x="903681" y="556260"/>
                </a:lnTo>
                <a:lnTo>
                  <a:pt x="898991" y="576580"/>
                </a:lnTo>
                <a:close/>
              </a:path>
              <a:path w="2657475" h="938530">
                <a:moveTo>
                  <a:pt x="2517837" y="544830"/>
                </a:moveTo>
                <a:lnTo>
                  <a:pt x="2281188" y="544830"/>
                </a:lnTo>
                <a:lnTo>
                  <a:pt x="2214665" y="342900"/>
                </a:lnTo>
                <a:lnTo>
                  <a:pt x="2444257" y="342900"/>
                </a:lnTo>
                <a:lnTo>
                  <a:pt x="2517837" y="544830"/>
                </a:lnTo>
                <a:close/>
              </a:path>
              <a:path w="2657475" h="938530">
                <a:moveTo>
                  <a:pt x="1712867" y="541020"/>
                </a:moveTo>
                <a:lnTo>
                  <a:pt x="1501187" y="541020"/>
                </a:lnTo>
                <a:lnTo>
                  <a:pt x="1501523" y="539750"/>
                </a:lnTo>
                <a:lnTo>
                  <a:pt x="1502974" y="532130"/>
                </a:lnTo>
                <a:lnTo>
                  <a:pt x="1505542" y="519430"/>
                </a:lnTo>
                <a:lnTo>
                  <a:pt x="1509226" y="501650"/>
                </a:lnTo>
                <a:lnTo>
                  <a:pt x="1513002" y="478790"/>
                </a:lnTo>
                <a:lnTo>
                  <a:pt x="1515698" y="452120"/>
                </a:lnTo>
                <a:lnTo>
                  <a:pt x="1517316" y="421640"/>
                </a:lnTo>
                <a:lnTo>
                  <a:pt x="1517856" y="387350"/>
                </a:lnTo>
                <a:lnTo>
                  <a:pt x="1726062" y="387350"/>
                </a:lnTo>
                <a:lnTo>
                  <a:pt x="1724101" y="444500"/>
                </a:lnTo>
                <a:lnTo>
                  <a:pt x="1719703" y="495300"/>
                </a:lnTo>
                <a:lnTo>
                  <a:pt x="1712867" y="541020"/>
                </a:lnTo>
                <a:close/>
              </a:path>
              <a:path w="2657475" h="938530">
                <a:moveTo>
                  <a:pt x="849554" y="704850"/>
                </a:moveTo>
                <a:lnTo>
                  <a:pt x="498568" y="704850"/>
                </a:lnTo>
                <a:lnTo>
                  <a:pt x="345131" y="534670"/>
                </a:lnTo>
                <a:lnTo>
                  <a:pt x="601114" y="534670"/>
                </a:lnTo>
                <a:lnTo>
                  <a:pt x="638919" y="576580"/>
                </a:lnTo>
                <a:lnTo>
                  <a:pt x="898991" y="576580"/>
                </a:lnTo>
                <a:lnTo>
                  <a:pt x="894008" y="598170"/>
                </a:lnTo>
                <a:lnTo>
                  <a:pt x="880463" y="638810"/>
                </a:lnTo>
                <a:lnTo>
                  <a:pt x="864327" y="676910"/>
                </a:lnTo>
                <a:lnTo>
                  <a:pt x="849554" y="704850"/>
                </a:lnTo>
                <a:close/>
              </a:path>
              <a:path w="2657475" h="938530">
                <a:moveTo>
                  <a:pt x="1686828" y="735330"/>
                </a:moveTo>
                <a:lnTo>
                  <a:pt x="1305280" y="735330"/>
                </a:lnTo>
                <a:lnTo>
                  <a:pt x="1324489" y="732790"/>
                </a:lnTo>
                <a:lnTo>
                  <a:pt x="1339884" y="728980"/>
                </a:lnTo>
                <a:lnTo>
                  <a:pt x="1351464" y="722630"/>
                </a:lnTo>
                <a:lnTo>
                  <a:pt x="1216181" y="579120"/>
                </a:lnTo>
                <a:lnTo>
                  <a:pt x="1704173" y="579120"/>
                </a:lnTo>
                <a:lnTo>
                  <a:pt x="1692709" y="618490"/>
                </a:lnTo>
                <a:lnTo>
                  <a:pt x="1668598" y="678180"/>
                </a:lnTo>
                <a:lnTo>
                  <a:pt x="1655368" y="702310"/>
                </a:lnTo>
                <a:lnTo>
                  <a:pt x="1686828" y="735330"/>
                </a:lnTo>
                <a:close/>
              </a:path>
              <a:path w="2657475" h="938530">
                <a:moveTo>
                  <a:pt x="2657129" y="927100"/>
                </a:moveTo>
                <a:lnTo>
                  <a:pt x="2398164" y="927100"/>
                </a:lnTo>
                <a:lnTo>
                  <a:pt x="2331041" y="732790"/>
                </a:lnTo>
                <a:lnTo>
                  <a:pt x="2586326" y="732790"/>
                </a:lnTo>
                <a:lnTo>
                  <a:pt x="2657129" y="927100"/>
                </a:lnTo>
                <a:close/>
              </a:path>
              <a:path w="2657475" h="938530">
                <a:moveTo>
                  <a:pt x="1869537" y="927100"/>
                </a:moveTo>
                <a:lnTo>
                  <a:pt x="1772792" y="927100"/>
                </a:lnTo>
                <a:lnTo>
                  <a:pt x="1799565" y="853658"/>
                </a:lnTo>
                <a:lnTo>
                  <a:pt x="1869537" y="927100"/>
                </a:lnTo>
                <a:close/>
              </a:path>
              <a:path w="2657475" h="938530">
                <a:moveTo>
                  <a:pt x="1772792" y="927100"/>
                </a:moveTo>
                <a:lnTo>
                  <a:pt x="1543154" y="927100"/>
                </a:lnTo>
                <a:lnTo>
                  <a:pt x="1493300" y="873760"/>
                </a:lnTo>
                <a:lnTo>
                  <a:pt x="1792237" y="873760"/>
                </a:lnTo>
                <a:lnTo>
                  <a:pt x="1772792" y="927100"/>
                </a:lnTo>
                <a:close/>
              </a:path>
              <a:path w="2657475" h="938530">
                <a:moveTo>
                  <a:pt x="955625" y="927100"/>
                </a:moveTo>
                <a:lnTo>
                  <a:pt x="699488" y="927100"/>
                </a:lnTo>
                <a:lnTo>
                  <a:pt x="660350" y="883920"/>
                </a:lnTo>
                <a:lnTo>
                  <a:pt x="916409" y="883920"/>
                </a:lnTo>
                <a:lnTo>
                  <a:pt x="955625" y="927100"/>
                </a:lnTo>
                <a:close/>
              </a:path>
            </a:pathLst>
          </a:custGeom>
          <a:solidFill>
            <a:srgbClr val="FF56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924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927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044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41661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5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757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514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2711" y="3934667"/>
            <a:ext cx="2281555" cy="1209040"/>
          </a:xfrm>
          <a:custGeom>
            <a:avLst/>
            <a:gdLst/>
            <a:ahLst/>
            <a:cxnLst/>
            <a:rect l="l" t="t" r="r" b="b"/>
            <a:pathLst>
              <a:path w="2281554" h="1209039">
                <a:moveTo>
                  <a:pt x="0" y="0"/>
                </a:moveTo>
                <a:lnTo>
                  <a:pt x="2281270" y="0"/>
                </a:lnTo>
                <a:lnTo>
                  <a:pt x="2281270" y="1208822"/>
                </a:lnTo>
                <a:lnTo>
                  <a:pt x="0" y="12088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328" y="4084100"/>
            <a:ext cx="768985" cy="232410"/>
          </a:xfrm>
          <a:custGeom>
            <a:avLst/>
            <a:gdLst/>
            <a:ahLst/>
            <a:cxnLst/>
            <a:rect l="l" t="t" r="r" b="b"/>
            <a:pathLst>
              <a:path w="76898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76898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76898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76898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76898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76898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76898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76898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76898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76898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76898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76898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76898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76898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76898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76898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76898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76898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542" y="4630416"/>
            <a:ext cx="1139296" cy="172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542" y="4839966"/>
            <a:ext cx="1570892" cy="133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91895" y="4084100"/>
            <a:ext cx="865505" cy="232410"/>
          </a:xfrm>
          <a:custGeom>
            <a:avLst/>
            <a:gdLst/>
            <a:ahLst/>
            <a:cxnLst/>
            <a:rect l="l" t="t" r="r" b="b"/>
            <a:pathLst>
              <a:path w="86550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86550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86550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86550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86550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86550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86550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86550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86550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86550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86550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86550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86550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86550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86550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86550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86550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86550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865504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75821" y="4630416"/>
            <a:ext cx="958292" cy="170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9691" y="4842794"/>
            <a:ext cx="450850" cy="168275"/>
          </a:xfrm>
          <a:custGeom>
            <a:avLst/>
            <a:gdLst/>
            <a:ahLst/>
            <a:cxnLst/>
            <a:rect l="l" t="t" r="r" b="b"/>
            <a:pathLst>
              <a:path w="450850" h="168275">
                <a:moveTo>
                  <a:pt x="83298" y="122339"/>
                </a:moveTo>
                <a:lnTo>
                  <a:pt x="51197" y="122339"/>
                </a:lnTo>
                <a:lnTo>
                  <a:pt x="59140" y="121957"/>
                </a:lnTo>
                <a:lnTo>
                  <a:pt x="66154" y="120812"/>
                </a:lnTo>
                <a:lnTo>
                  <a:pt x="72237" y="118904"/>
                </a:lnTo>
                <a:lnTo>
                  <a:pt x="77390" y="116234"/>
                </a:lnTo>
                <a:lnTo>
                  <a:pt x="83740" y="112071"/>
                </a:lnTo>
                <a:lnTo>
                  <a:pt x="86915" y="105813"/>
                </a:lnTo>
                <a:lnTo>
                  <a:pt x="86915" y="93212"/>
                </a:lnTo>
                <a:lnTo>
                  <a:pt x="86071" y="89640"/>
                </a:lnTo>
                <a:lnTo>
                  <a:pt x="84385" y="86764"/>
                </a:lnTo>
                <a:lnTo>
                  <a:pt x="82699" y="83792"/>
                </a:lnTo>
                <a:lnTo>
                  <a:pt x="46583" y="68904"/>
                </a:lnTo>
                <a:lnTo>
                  <a:pt x="39736" y="67418"/>
                </a:lnTo>
                <a:lnTo>
                  <a:pt x="5358" y="45692"/>
                </a:lnTo>
                <a:lnTo>
                  <a:pt x="4464" y="41274"/>
                </a:lnTo>
                <a:lnTo>
                  <a:pt x="4464" y="30161"/>
                </a:lnTo>
                <a:lnTo>
                  <a:pt x="31403" y="2381"/>
                </a:lnTo>
                <a:lnTo>
                  <a:pt x="36959" y="793"/>
                </a:lnTo>
                <a:lnTo>
                  <a:pt x="43110" y="0"/>
                </a:lnTo>
                <a:lnTo>
                  <a:pt x="58191" y="0"/>
                </a:lnTo>
                <a:lnTo>
                  <a:pt x="65583" y="1240"/>
                </a:lnTo>
                <a:lnTo>
                  <a:pt x="72032" y="3720"/>
                </a:lnTo>
                <a:lnTo>
                  <a:pt x="78581" y="6101"/>
                </a:lnTo>
                <a:lnTo>
                  <a:pt x="81916" y="8185"/>
                </a:lnTo>
                <a:lnTo>
                  <a:pt x="49857" y="8185"/>
                </a:lnTo>
                <a:lnTo>
                  <a:pt x="41114" y="8641"/>
                </a:lnTo>
                <a:lnTo>
                  <a:pt x="13841" y="26639"/>
                </a:lnTo>
                <a:lnTo>
                  <a:pt x="13841" y="38744"/>
                </a:lnTo>
                <a:lnTo>
                  <a:pt x="58340" y="62361"/>
                </a:lnTo>
                <a:lnTo>
                  <a:pt x="64591" y="63999"/>
                </a:lnTo>
                <a:lnTo>
                  <a:pt x="70247" y="65780"/>
                </a:lnTo>
                <a:lnTo>
                  <a:pt x="75902" y="67466"/>
                </a:lnTo>
                <a:lnTo>
                  <a:pt x="80664" y="69647"/>
                </a:lnTo>
                <a:lnTo>
                  <a:pt x="84534" y="72333"/>
                </a:lnTo>
                <a:lnTo>
                  <a:pt x="88502" y="75010"/>
                </a:lnTo>
                <a:lnTo>
                  <a:pt x="91529" y="78286"/>
                </a:lnTo>
                <a:lnTo>
                  <a:pt x="95696" y="86021"/>
                </a:lnTo>
                <a:lnTo>
                  <a:pt x="96737" y="90783"/>
                </a:lnTo>
                <a:lnTo>
                  <a:pt x="96737" y="102099"/>
                </a:lnTo>
                <a:lnTo>
                  <a:pt x="95596" y="107052"/>
                </a:lnTo>
                <a:lnTo>
                  <a:pt x="93314" y="111319"/>
                </a:lnTo>
                <a:lnTo>
                  <a:pt x="91132" y="115491"/>
                </a:lnTo>
                <a:lnTo>
                  <a:pt x="88007" y="119015"/>
                </a:lnTo>
                <a:lnTo>
                  <a:pt x="83298" y="122339"/>
                </a:lnTo>
                <a:close/>
              </a:path>
              <a:path w="450850" h="168275">
                <a:moveTo>
                  <a:pt x="85129" y="22175"/>
                </a:moveTo>
                <a:lnTo>
                  <a:pt x="78237" y="16054"/>
                </a:lnTo>
                <a:lnTo>
                  <a:pt x="70060" y="11682"/>
                </a:lnTo>
                <a:lnTo>
                  <a:pt x="60601" y="9060"/>
                </a:lnTo>
                <a:lnTo>
                  <a:pt x="49857" y="8185"/>
                </a:lnTo>
                <a:lnTo>
                  <a:pt x="81916" y="8185"/>
                </a:lnTo>
                <a:lnTo>
                  <a:pt x="84534" y="9822"/>
                </a:lnTo>
                <a:lnTo>
                  <a:pt x="89892" y="14882"/>
                </a:lnTo>
                <a:lnTo>
                  <a:pt x="85129" y="22175"/>
                </a:lnTo>
                <a:close/>
              </a:path>
              <a:path w="450850" h="168275">
                <a:moveTo>
                  <a:pt x="57695" y="130369"/>
                </a:moveTo>
                <a:lnTo>
                  <a:pt x="50750" y="130369"/>
                </a:lnTo>
                <a:lnTo>
                  <a:pt x="36304" y="129169"/>
                </a:lnTo>
                <a:lnTo>
                  <a:pt x="23031" y="125569"/>
                </a:lnTo>
                <a:lnTo>
                  <a:pt x="10929" y="119572"/>
                </a:lnTo>
                <a:lnTo>
                  <a:pt x="0" y="111176"/>
                </a:lnTo>
                <a:lnTo>
                  <a:pt x="4762" y="103880"/>
                </a:lnTo>
                <a:lnTo>
                  <a:pt x="10219" y="109538"/>
                </a:lnTo>
                <a:lnTo>
                  <a:pt x="16867" y="114053"/>
                </a:lnTo>
                <a:lnTo>
                  <a:pt x="51197" y="122339"/>
                </a:lnTo>
                <a:lnTo>
                  <a:pt x="83298" y="122339"/>
                </a:lnTo>
                <a:lnTo>
                  <a:pt x="79970" y="124663"/>
                </a:lnTo>
                <a:lnTo>
                  <a:pt x="75158" y="126797"/>
                </a:lnTo>
                <a:lnTo>
                  <a:pt x="69502" y="128292"/>
                </a:lnTo>
                <a:lnTo>
                  <a:pt x="63946" y="129674"/>
                </a:lnTo>
                <a:lnTo>
                  <a:pt x="57695" y="130369"/>
                </a:lnTo>
                <a:close/>
              </a:path>
              <a:path w="450850" h="168275">
                <a:moveTo>
                  <a:pt x="128047" y="35271"/>
                </a:moveTo>
                <a:lnTo>
                  <a:pt x="118968" y="35271"/>
                </a:lnTo>
                <a:lnTo>
                  <a:pt x="118968" y="2976"/>
                </a:lnTo>
                <a:lnTo>
                  <a:pt x="128047" y="2976"/>
                </a:lnTo>
                <a:lnTo>
                  <a:pt x="128047" y="35271"/>
                </a:lnTo>
                <a:close/>
              </a:path>
              <a:path w="450850" h="168275">
                <a:moveTo>
                  <a:pt x="149924" y="42713"/>
                </a:moveTo>
                <a:lnTo>
                  <a:pt x="105871" y="42713"/>
                </a:lnTo>
                <a:lnTo>
                  <a:pt x="105871" y="35271"/>
                </a:lnTo>
                <a:lnTo>
                  <a:pt x="149924" y="35271"/>
                </a:lnTo>
                <a:lnTo>
                  <a:pt x="149924" y="42713"/>
                </a:lnTo>
                <a:close/>
              </a:path>
              <a:path w="450850" h="168275">
                <a:moveTo>
                  <a:pt x="140003" y="130369"/>
                </a:moveTo>
                <a:lnTo>
                  <a:pt x="134942" y="130369"/>
                </a:lnTo>
                <a:lnTo>
                  <a:pt x="132561" y="130026"/>
                </a:lnTo>
                <a:lnTo>
                  <a:pt x="118968" y="116329"/>
                </a:lnTo>
                <a:lnTo>
                  <a:pt x="118968" y="42713"/>
                </a:lnTo>
                <a:lnTo>
                  <a:pt x="128047" y="42713"/>
                </a:lnTo>
                <a:lnTo>
                  <a:pt x="128047" y="114948"/>
                </a:lnTo>
                <a:lnTo>
                  <a:pt x="129238" y="117577"/>
                </a:lnTo>
                <a:lnTo>
                  <a:pt x="131619" y="119358"/>
                </a:lnTo>
                <a:lnTo>
                  <a:pt x="134099" y="121044"/>
                </a:lnTo>
                <a:lnTo>
                  <a:pt x="136827" y="121892"/>
                </a:lnTo>
                <a:lnTo>
                  <a:pt x="156124" y="121892"/>
                </a:lnTo>
                <a:lnTo>
                  <a:pt x="157217" y="124863"/>
                </a:lnTo>
                <a:lnTo>
                  <a:pt x="156721" y="125063"/>
                </a:lnTo>
                <a:lnTo>
                  <a:pt x="155877" y="125511"/>
                </a:lnTo>
                <a:lnTo>
                  <a:pt x="154686" y="126206"/>
                </a:lnTo>
                <a:lnTo>
                  <a:pt x="153595" y="126797"/>
                </a:lnTo>
                <a:lnTo>
                  <a:pt x="144566" y="129626"/>
                </a:lnTo>
                <a:lnTo>
                  <a:pt x="142384" y="130121"/>
                </a:lnTo>
                <a:lnTo>
                  <a:pt x="140003" y="130369"/>
                </a:lnTo>
                <a:close/>
              </a:path>
              <a:path w="450850" h="168275">
                <a:moveTo>
                  <a:pt x="156124" y="121892"/>
                </a:moveTo>
                <a:lnTo>
                  <a:pt x="143575" y="121892"/>
                </a:lnTo>
                <a:lnTo>
                  <a:pt x="146799" y="121292"/>
                </a:lnTo>
                <a:lnTo>
                  <a:pt x="149478" y="120101"/>
                </a:lnTo>
                <a:lnTo>
                  <a:pt x="152350" y="118767"/>
                </a:lnTo>
                <a:lnTo>
                  <a:pt x="153943" y="117967"/>
                </a:lnTo>
                <a:lnTo>
                  <a:pt x="154538" y="117577"/>
                </a:lnTo>
                <a:lnTo>
                  <a:pt x="156124" y="121892"/>
                </a:lnTo>
                <a:close/>
              </a:path>
              <a:path w="450850" h="168275">
                <a:moveTo>
                  <a:pt x="216413" y="131121"/>
                </a:moveTo>
                <a:lnTo>
                  <a:pt x="205498" y="131121"/>
                </a:lnTo>
                <a:lnTo>
                  <a:pt x="199298" y="129826"/>
                </a:lnTo>
                <a:lnTo>
                  <a:pt x="168986" y="101051"/>
                </a:lnTo>
                <a:lnTo>
                  <a:pt x="165563" y="88697"/>
                </a:lnTo>
                <a:lnTo>
                  <a:pt x="165563" y="75305"/>
                </a:lnTo>
                <a:lnTo>
                  <a:pt x="187689" y="39984"/>
                </a:lnTo>
                <a:lnTo>
                  <a:pt x="205002" y="33634"/>
                </a:lnTo>
                <a:lnTo>
                  <a:pt x="218199" y="33634"/>
                </a:lnTo>
                <a:lnTo>
                  <a:pt x="224350" y="34924"/>
                </a:lnTo>
                <a:lnTo>
                  <a:pt x="235661" y="40083"/>
                </a:lnTo>
                <a:lnTo>
                  <a:pt x="237031" y="41076"/>
                </a:lnTo>
                <a:lnTo>
                  <a:pt x="206739" y="41076"/>
                </a:lnTo>
                <a:lnTo>
                  <a:pt x="202075" y="42018"/>
                </a:lnTo>
                <a:lnTo>
                  <a:pt x="197710" y="43904"/>
                </a:lnTo>
                <a:lnTo>
                  <a:pt x="193444" y="45692"/>
                </a:lnTo>
                <a:lnTo>
                  <a:pt x="189624" y="48273"/>
                </a:lnTo>
                <a:lnTo>
                  <a:pt x="174791" y="78734"/>
                </a:lnTo>
                <a:lnTo>
                  <a:pt x="257688" y="78734"/>
                </a:lnTo>
                <a:lnTo>
                  <a:pt x="257638" y="85678"/>
                </a:lnTo>
                <a:lnTo>
                  <a:pt x="257539" y="85868"/>
                </a:lnTo>
                <a:lnTo>
                  <a:pt x="174939" y="85868"/>
                </a:lnTo>
                <a:lnTo>
                  <a:pt x="175337" y="91326"/>
                </a:lnTo>
                <a:lnTo>
                  <a:pt x="202820" y="123035"/>
                </a:lnTo>
                <a:lnTo>
                  <a:pt x="207483" y="123968"/>
                </a:lnTo>
                <a:lnTo>
                  <a:pt x="237211" y="123968"/>
                </a:lnTo>
                <a:lnTo>
                  <a:pt x="232586" y="126702"/>
                </a:lnTo>
                <a:lnTo>
                  <a:pt x="228815" y="128235"/>
                </a:lnTo>
                <a:lnTo>
                  <a:pt x="224647" y="129331"/>
                </a:lnTo>
                <a:lnTo>
                  <a:pt x="220580" y="130521"/>
                </a:lnTo>
                <a:lnTo>
                  <a:pt x="216413" y="131121"/>
                </a:lnTo>
                <a:close/>
              </a:path>
              <a:path w="450850" h="168275">
                <a:moveTo>
                  <a:pt x="257688" y="78734"/>
                </a:moveTo>
                <a:lnTo>
                  <a:pt x="249055" y="78734"/>
                </a:lnTo>
                <a:lnTo>
                  <a:pt x="248659" y="73171"/>
                </a:lnTo>
                <a:lnTo>
                  <a:pt x="247369" y="68114"/>
                </a:lnTo>
                <a:lnTo>
                  <a:pt x="245186" y="63551"/>
                </a:lnTo>
                <a:lnTo>
                  <a:pt x="243102" y="58884"/>
                </a:lnTo>
                <a:lnTo>
                  <a:pt x="240424" y="54912"/>
                </a:lnTo>
                <a:lnTo>
                  <a:pt x="237149" y="51645"/>
                </a:lnTo>
                <a:lnTo>
                  <a:pt x="233875" y="48273"/>
                </a:lnTo>
                <a:lnTo>
                  <a:pt x="230055" y="45692"/>
                </a:lnTo>
                <a:lnTo>
                  <a:pt x="225689" y="43904"/>
                </a:lnTo>
                <a:lnTo>
                  <a:pt x="221324" y="42018"/>
                </a:lnTo>
                <a:lnTo>
                  <a:pt x="216661" y="41076"/>
                </a:lnTo>
                <a:lnTo>
                  <a:pt x="237031" y="41076"/>
                </a:lnTo>
                <a:lnTo>
                  <a:pt x="240523" y="43606"/>
                </a:lnTo>
                <a:lnTo>
                  <a:pt x="244591" y="48073"/>
                </a:lnTo>
                <a:lnTo>
                  <a:pt x="248758" y="52435"/>
                </a:lnTo>
                <a:lnTo>
                  <a:pt x="251982" y="57550"/>
                </a:lnTo>
                <a:lnTo>
                  <a:pt x="256547" y="69257"/>
                </a:lnTo>
                <a:lnTo>
                  <a:pt x="257668" y="75305"/>
                </a:lnTo>
                <a:lnTo>
                  <a:pt x="257688" y="78734"/>
                </a:lnTo>
                <a:close/>
              </a:path>
              <a:path w="450850" h="168275">
                <a:moveTo>
                  <a:pt x="237211" y="123968"/>
                </a:moveTo>
                <a:lnTo>
                  <a:pt x="215718" y="123968"/>
                </a:lnTo>
                <a:lnTo>
                  <a:pt x="218893" y="123530"/>
                </a:lnTo>
                <a:lnTo>
                  <a:pt x="221969" y="122635"/>
                </a:lnTo>
                <a:lnTo>
                  <a:pt x="243102" y="105813"/>
                </a:lnTo>
                <a:lnTo>
                  <a:pt x="250991" y="108052"/>
                </a:lnTo>
                <a:lnTo>
                  <a:pt x="249700" y="111424"/>
                </a:lnTo>
                <a:lnTo>
                  <a:pt x="247716" y="114548"/>
                </a:lnTo>
                <a:lnTo>
                  <a:pt x="242457" y="120206"/>
                </a:lnTo>
                <a:lnTo>
                  <a:pt x="239431" y="122635"/>
                </a:lnTo>
                <a:lnTo>
                  <a:pt x="237211" y="123968"/>
                </a:lnTo>
                <a:close/>
              </a:path>
              <a:path w="450850" h="168275">
                <a:moveTo>
                  <a:pt x="291544" y="54026"/>
                </a:moveTo>
                <a:lnTo>
                  <a:pt x="284045" y="54026"/>
                </a:lnTo>
                <a:lnTo>
                  <a:pt x="287915" y="47968"/>
                </a:lnTo>
                <a:lnTo>
                  <a:pt x="292975" y="43060"/>
                </a:lnTo>
                <a:lnTo>
                  <a:pt x="305575" y="35519"/>
                </a:lnTo>
                <a:lnTo>
                  <a:pt x="312372" y="33634"/>
                </a:lnTo>
                <a:lnTo>
                  <a:pt x="326164" y="33634"/>
                </a:lnTo>
                <a:lnTo>
                  <a:pt x="332216" y="35024"/>
                </a:lnTo>
                <a:lnTo>
                  <a:pt x="343329" y="40580"/>
                </a:lnTo>
                <a:lnTo>
                  <a:pt x="344745" y="41671"/>
                </a:lnTo>
                <a:lnTo>
                  <a:pt x="314555" y="41671"/>
                </a:lnTo>
                <a:lnTo>
                  <a:pt x="311083" y="42366"/>
                </a:lnTo>
                <a:lnTo>
                  <a:pt x="303740" y="45139"/>
                </a:lnTo>
                <a:lnTo>
                  <a:pt x="300267" y="47025"/>
                </a:lnTo>
                <a:lnTo>
                  <a:pt x="296993" y="49407"/>
                </a:lnTo>
                <a:lnTo>
                  <a:pt x="293819" y="51788"/>
                </a:lnTo>
                <a:lnTo>
                  <a:pt x="291544" y="54026"/>
                </a:lnTo>
                <a:close/>
              </a:path>
              <a:path w="450850" h="168275">
                <a:moveTo>
                  <a:pt x="284789" y="167878"/>
                </a:moveTo>
                <a:lnTo>
                  <a:pt x="275711" y="167878"/>
                </a:lnTo>
                <a:lnTo>
                  <a:pt x="275711" y="35271"/>
                </a:lnTo>
                <a:lnTo>
                  <a:pt x="284045" y="35271"/>
                </a:lnTo>
                <a:lnTo>
                  <a:pt x="284045" y="54026"/>
                </a:lnTo>
                <a:lnTo>
                  <a:pt x="291544" y="54026"/>
                </a:lnTo>
                <a:lnTo>
                  <a:pt x="284789" y="98079"/>
                </a:lnTo>
                <a:lnTo>
                  <a:pt x="286278" y="101546"/>
                </a:lnTo>
                <a:lnTo>
                  <a:pt x="288212" y="104823"/>
                </a:lnTo>
                <a:lnTo>
                  <a:pt x="290594" y="107899"/>
                </a:lnTo>
                <a:lnTo>
                  <a:pt x="291584" y="109090"/>
                </a:lnTo>
                <a:lnTo>
                  <a:pt x="284789" y="109090"/>
                </a:lnTo>
                <a:lnTo>
                  <a:pt x="284789" y="167878"/>
                </a:lnTo>
                <a:close/>
              </a:path>
              <a:path w="450850" h="168275">
                <a:moveTo>
                  <a:pt x="346721" y="122930"/>
                </a:moveTo>
                <a:lnTo>
                  <a:pt x="324924" y="122930"/>
                </a:lnTo>
                <a:lnTo>
                  <a:pt x="329884" y="121787"/>
                </a:lnTo>
                <a:lnTo>
                  <a:pt x="338814" y="117224"/>
                </a:lnTo>
                <a:lnTo>
                  <a:pt x="342584" y="114195"/>
                </a:lnTo>
                <a:lnTo>
                  <a:pt x="345660" y="110433"/>
                </a:lnTo>
                <a:lnTo>
                  <a:pt x="348835" y="106661"/>
                </a:lnTo>
                <a:lnTo>
                  <a:pt x="351266" y="102346"/>
                </a:lnTo>
                <a:lnTo>
                  <a:pt x="352953" y="97479"/>
                </a:lnTo>
                <a:lnTo>
                  <a:pt x="354640" y="92517"/>
                </a:lnTo>
                <a:lnTo>
                  <a:pt x="355483" y="87506"/>
                </a:lnTo>
                <a:lnTo>
                  <a:pt x="355483" y="76991"/>
                </a:lnTo>
                <a:lnTo>
                  <a:pt x="354490" y="71838"/>
                </a:lnTo>
                <a:lnTo>
                  <a:pt x="352506" y="66971"/>
                </a:lnTo>
                <a:lnTo>
                  <a:pt x="350621" y="62113"/>
                </a:lnTo>
                <a:lnTo>
                  <a:pt x="347942" y="57798"/>
                </a:lnTo>
                <a:lnTo>
                  <a:pt x="344470" y="54026"/>
                </a:lnTo>
                <a:lnTo>
                  <a:pt x="341096" y="50254"/>
                </a:lnTo>
                <a:lnTo>
                  <a:pt x="337077" y="47273"/>
                </a:lnTo>
                <a:lnTo>
                  <a:pt x="332414" y="45092"/>
                </a:lnTo>
                <a:lnTo>
                  <a:pt x="327851" y="42812"/>
                </a:lnTo>
                <a:lnTo>
                  <a:pt x="322988" y="41671"/>
                </a:lnTo>
                <a:lnTo>
                  <a:pt x="344745" y="41671"/>
                </a:lnTo>
                <a:lnTo>
                  <a:pt x="348091" y="44251"/>
                </a:lnTo>
                <a:lnTo>
                  <a:pt x="352059" y="48816"/>
                </a:lnTo>
                <a:lnTo>
                  <a:pt x="356028" y="53283"/>
                </a:lnTo>
                <a:lnTo>
                  <a:pt x="359104" y="58493"/>
                </a:lnTo>
                <a:lnTo>
                  <a:pt x="361287" y="64437"/>
                </a:lnTo>
                <a:lnTo>
                  <a:pt x="363569" y="70295"/>
                </a:lnTo>
                <a:lnTo>
                  <a:pt x="364710" y="76296"/>
                </a:lnTo>
                <a:lnTo>
                  <a:pt x="364710" y="89002"/>
                </a:lnTo>
                <a:lnTo>
                  <a:pt x="363668" y="95250"/>
                </a:lnTo>
                <a:lnTo>
                  <a:pt x="361468" y="101546"/>
                </a:lnTo>
                <a:lnTo>
                  <a:pt x="359600" y="107052"/>
                </a:lnTo>
                <a:lnTo>
                  <a:pt x="356673" y="112214"/>
                </a:lnTo>
                <a:lnTo>
                  <a:pt x="352804" y="116681"/>
                </a:lnTo>
                <a:lnTo>
                  <a:pt x="349033" y="121149"/>
                </a:lnTo>
                <a:lnTo>
                  <a:pt x="346721" y="122930"/>
                </a:lnTo>
                <a:close/>
              </a:path>
              <a:path w="450850" h="168275">
                <a:moveTo>
                  <a:pt x="328049" y="131121"/>
                </a:moveTo>
                <a:lnTo>
                  <a:pt x="313563" y="131121"/>
                </a:lnTo>
                <a:lnTo>
                  <a:pt x="306319" y="128988"/>
                </a:lnTo>
                <a:lnTo>
                  <a:pt x="299886" y="124663"/>
                </a:lnTo>
                <a:lnTo>
                  <a:pt x="293719" y="120453"/>
                </a:lnTo>
                <a:lnTo>
                  <a:pt x="288659" y="115243"/>
                </a:lnTo>
                <a:lnTo>
                  <a:pt x="284789" y="109090"/>
                </a:lnTo>
                <a:lnTo>
                  <a:pt x="291584" y="109090"/>
                </a:lnTo>
                <a:lnTo>
                  <a:pt x="293074" y="110881"/>
                </a:lnTo>
                <a:lnTo>
                  <a:pt x="295803" y="113510"/>
                </a:lnTo>
                <a:lnTo>
                  <a:pt x="315696" y="122930"/>
                </a:lnTo>
                <a:lnTo>
                  <a:pt x="346721" y="122930"/>
                </a:lnTo>
                <a:lnTo>
                  <a:pt x="344470" y="124663"/>
                </a:lnTo>
                <a:lnTo>
                  <a:pt x="333853" y="129826"/>
                </a:lnTo>
                <a:lnTo>
                  <a:pt x="328049" y="131121"/>
                </a:lnTo>
                <a:close/>
              </a:path>
              <a:path w="450850" h="168275">
                <a:moveTo>
                  <a:pt x="440089" y="123968"/>
                </a:moveTo>
                <a:lnTo>
                  <a:pt x="422464" y="123968"/>
                </a:lnTo>
                <a:lnTo>
                  <a:pt x="429062" y="122235"/>
                </a:lnTo>
                <a:lnTo>
                  <a:pt x="434024" y="118767"/>
                </a:lnTo>
                <a:lnTo>
                  <a:pt x="439083" y="115291"/>
                </a:lnTo>
                <a:lnTo>
                  <a:pt x="441563" y="110576"/>
                </a:lnTo>
                <a:lnTo>
                  <a:pt x="441613" y="101451"/>
                </a:lnTo>
                <a:lnTo>
                  <a:pt x="440968" y="99022"/>
                </a:lnTo>
                <a:lnTo>
                  <a:pt x="439679" y="97031"/>
                </a:lnTo>
                <a:lnTo>
                  <a:pt x="438488" y="95050"/>
                </a:lnTo>
                <a:lnTo>
                  <a:pt x="436603" y="93364"/>
                </a:lnTo>
                <a:lnTo>
                  <a:pt x="431443" y="90583"/>
                </a:lnTo>
                <a:lnTo>
                  <a:pt x="428269" y="89345"/>
                </a:lnTo>
                <a:lnTo>
                  <a:pt x="424499" y="88259"/>
                </a:lnTo>
                <a:lnTo>
                  <a:pt x="420827" y="87164"/>
                </a:lnTo>
                <a:lnTo>
                  <a:pt x="416511" y="86021"/>
                </a:lnTo>
                <a:lnTo>
                  <a:pt x="411550" y="84830"/>
                </a:lnTo>
                <a:lnTo>
                  <a:pt x="406292" y="83639"/>
                </a:lnTo>
                <a:lnTo>
                  <a:pt x="401678" y="82449"/>
                </a:lnTo>
                <a:lnTo>
                  <a:pt x="380446" y="65237"/>
                </a:lnTo>
                <a:lnTo>
                  <a:pt x="380456" y="56750"/>
                </a:lnTo>
                <a:lnTo>
                  <a:pt x="401727" y="35420"/>
                </a:lnTo>
                <a:lnTo>
                  <a:pt x="405894" y="34229"/>
                </a:lnTo>
                <a:lnTo>
                  <a:pt x="410310" y="33634"/>
                </a:lnTo>
                <a:lnTo>
                  <a:pt x="422415" y="33634"/>
                </a:lnTo>
                <a:lnTo>
                  <a:pt x="428963" y="34874"/>
                </a:lnTo>
                <a:lnTo>
                  <a:pt x="440274" y="39836"/>
                </a:lnTo>
                <a:lnTo>
                  <a:pt x="441569" y="40778"/>
                </a:lnTo>
                <a:lnTo>
                  <a:pt x="410955" y="40778"/>
                </a:lnTo>
                <a:lnTo>
                  <a:pt x="407631" y="41175"/>
                </a:lnTo>
                <a:lnTo>
                  <a:pt x="404555" y="41968"/>
                </a:lnTo>
                <a:lnTo>
                  <a:pt x="401480" y="42663"/>
                </a:lnTo>
                <a:lnTo>
                  <a:pt x="398801" y="43804"/>
                </a:lnTo>
                <a:lnTo>
                  <a:pt x="389077" y="56750"/>
                </a:lnTo>
                <a:lnTo>
                  <a:pt x="389077" y="62903"/>
                </a:lnTo>
                <a:lnTo>
                  <a:pt x="419637" y="78877"/>
                </a:lnTo>
                <a:lnTo>
                  <a:pt x="424845" y="80267"/>
                </a:lnTo>
                <a:lnTo>
                  <a:pt x="434073" y="82849"/>
                </a:lnTo>
                <a:lnTo>
                  <a:pt x="437942" y="84487"/>
                </a:lnTo>
                <a:lnTo>
                  <a:pt x="441018" y="86468"/>
                </a:lnTo>
                <a:lnTo>
                  <a:pt x="444094" y="88354"/>
                </a:lnTo>
                <a:lnTo>
                  <a:pt x="446426" y="90640"/>
                </a:lnTo>
                <a:lnTo>
                  <a:pt x="448043" y="93364"/>
                </a:lnTo>
                <a:lnTo>
                  <a:pt x="449700" y="95993"/>
                </a:lnTo>
                <a:lnTo>
                  <a:pt x="450457" y="99022"/>
                </a:lnTo>
                <a:lnTo>
                  <a:pt x="450543" y="111871"/>
                </a:lnTo>
                <a:lnTo>
                  <a:pt x="447220" y="118615"/>
                </a:lnTo>
                <a:lnTo>
                  <a:pt x="440572" y="123673"/>
                </a:lnTo>
                <a:lnTo>
                  <a:pt x="440089" y="123968"/>
                </a:lnTo>
                <a:close/>
              </a:path>
              <a:path w="450850" h="168275">
                <a:moveTo>
                  <a:pt x="442655" y="51645"/>
                </a:moveTo>
                <a:lnTo>
                  <a:pt x="439580" y="48073"/>
                </a:lnTo>
                <a:lnTo>
                  <a:pt x="435511" y="45387"/>
                </a:lnTo>
                <a:lnTo>
                  <a:pt x="430452" y="43606"/>
                </a:lnTo>
                <a:lnTo>
                  <a:pt x="425490" y="41721"/>
                </a:lnTo>
                <a:lnTo>
                  <a:pt x="420182" y="40778"/>
                </a:lnTo>
                <a:lnTo>
                  <a:pt x="441569" y="40778"/>
                </a:lnTo>
                <a:lnTo>
                  <a:pt x="444639" y="43011"/>
                </a:lnTo>
                <a:lnTo>
                  <a:pt x="447716" y="46882"/>
                </a:lnTo>
                <a:lnTo>
                  <a:pt x="442655" y="51645"/>
                </a:lnTo>
                <a:close/>
              </a:path>
              <a:path w="450850" h="168275">
                <a:moveTo>
                  <a:pt x="414229" y="131121"/>
                </a:moveTo>
                <a:lnTo>
                  <a:pt x="407085" y="131121"/>
                </a:lnTo>
                <a:lnTo>
                  <a:pt x="400190" y="129931"/>
                </a:lnTo>
                <a:lnTo>
                  <a:pt x="386895" y="125159"/>
                </a:lnTo>
                <a:lnTo>
                  <a:pt x="381090" y="121539"/>
                </a:lnTo>
                <a:lnTo>
                  <a:pt x="376129" y="116681"/>
                </a:lnTo>
                <a:lnTo>
                  <a:pt x="380594" y="110576"/>
                </a:lnTo>
                <a:lnTo>
                  <a:pt x="385654" y="115138"/>
                </a:lnTo>
                <a:lnTo>
                  <a:pt x="390913" y="118520"/>
                </a:lnTo>
                <a:lnTo>
                  <a:pt x="401827" y="122882"/>
                </a:lnTo>
                <a:lnTo>
                  <a:pt x="407780" y="123968"/>
                </a:lnTo>
                <a:lnTo>
                  <a:pt x="440089" y="123968"/>
                </a:lnTo>
                <a:lnTo>
                  <a:pt x="435242" y="126930"/>
                </a:lnTo>
                <a:lnTo>
                  <a:pt x="429075" y="129258"/>
                </a:lnTo>
                <a:lnTo>
                  <a:pt x="422071" y="130655"/>
                </a:lnTo>
                <a:lnTo>
                  <a:pt x="414229" y="13112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9471" y="4084100"/>
            <a:ext cx="962025" cy="232410"/>
          </a:xfrm>
          <a:custGeom>
            <a:avLst/>
            <a:gdLst/>
            <a:ahLst/>
            <a:cxnLst/>
            <a:rect l="l" t="t" r="r" b="b"/>
            <a:pathLst>
              <a:path w="96202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6202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6202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6202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6202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6202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6202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6202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6202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6202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6202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6202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6202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6202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6202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6202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6202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6202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62025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  <a:path w="962025" h="232410">
                <a:moveTo>
                  <a:pt x="961898" y="228896"/>
                </a:moveTo>
                <a:lnTo>
                  <a:pt x="890013" y="228896"/>
                </a:lnTo>
                <a:lnTo>
                  <a:pt x="890013" y="0"/>
                </a:lnTo>
                <a:lnTo>
                  <a:pt x="961898" y="0"/>
                </a:lnTo>
                <a:lnTo>
                  <a:pt x="961898" y="22889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7685" y="4630416"/>
            <a:ext cx="743201" cy="133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3547" y="4839966"/>
            <a:ext cx="995205" cy="133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67039" y="4084100"/>
            <a:ext cx="997585" cy="232410"/>
          </a:xfrm>
          <a:custGeom>
            <a:avLst/>
            <a:gdLst/>
            <a:ahLst/>
            <a:cxnLst/>
            <a:rect l="l" t="t" r="r" b="b"/>
            <a:pathLst>
              <a:path w="99758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9758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9758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9758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9758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9758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9758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9758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9758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9758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9758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9758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9758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9758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9758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9758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9758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9758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97584" h="232410">
                <a:moveTo>
                  <a:pt x="912758" y="228896"/>
                </a:moveTo>
                <a:lnTo>
                  <a:pt x="854713" y="228896"/>
                </a:lnTo>
                <a:lnTo>
                  <a:pt x="769730" y="0"/>
                </a:lnTo>
                <a:lnTo>
                  <a:pt x="846080" y="0"/>
                </a:lnTo>
                <a:lnTo>
                  <a:pt x="883736" y="125907"/>
                </a:lnTo>
                <a:lnTo>
                  <a:pt x="950656" y="125907"/>
                </a:lnTo>
                <a:lnTo>
                  <a:pt x="912758" y="228896"/>
                </a:lnTo>
                <a:close/>
              </a:path>
              <a:path w="997584" h="232410">
                <a:moveTo>
                  <a:pt x="950656" y="125907"/>
                </a:moveTo>
                <a:lnTo>
                  <a:pt x="883736" y="125907"/>
                </a:lnTo>
                <a:lnTo>
                  <a:pt x="920940" y="0"/>
                </a:lnTo>
                <a:lnTo>
                  <a:pt x="996988" y="0"/>
                </a:lnTo>
                <a:lnTo>
                  <a:pt x="950656" y="12590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65253" y="4630416"/>
            <a:ext cx="1604163" cy="133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65253" y="4842794"/>
            <a:ext cx="871758" cy="167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91" y="12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46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29664" y="4495491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2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6215" y="0"/>
            <a:ext cx="4607765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0612" y="705455"/>
            <a:ext cx="386778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0" spc="60" dirty="0">
                <a:latin typeface="Trebuchet MS"/>
                <a:cs typeface="Trebuchet MS"/>
              </a:rPr>
              <a:t>The</a:t>
            </a:r>
            <a:r>
              <a:rPr sz="1800" b="0" spc="-95" dirty="0"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5621"/>
                </a:solidFill>
              </a:rPr>
              <a:t>Rochester</a:t>
            </a:r>
            <a:r>
              <a:rPr sz="1800" spc="-75" dirty="0">
                <a:solidFill>
                  <a:srgbClr val="FF5621"/>
                </a:solidFill>
              </a:rPr>
              <a:t> </a:t>
            </a:r>
            <a:r>
              <a:rPr sz="1800" spc="-10" dirty="0">
                <a:solidFill>
                  <a:srgbClr val="FF5621"/>
                </a:solidFill>
              </a:rPr>
              <a:t>Fire</a:t>
            </a:r>
            <a:r>
              <a:rPr sz="1800" spc="-80" dirty="0">
                <a:solidFill>
                  <a:srgbClr val="FF5621"/>
                </a:solidFill>
              </a:rPr>
              <a:t> </a:t>
            </a:r>
            <a:r>
              <a:rPr sz="1800" spc="45" dirty="0">
                <a:solidFill>
                  <a:srgbClr val="FF5621"/>
                </a:solidFill>
              </a:rPr>
              <a:t>Department</a:t>
            </a:r>
            <a:r>
              <a:rPr sz="1800" spc="-50" dirty="0">
                <a:solidFill>
                  <a:srgbClr val="FF5621"/>
                </a:solidFill>
              </a:rPr>
              <a:t> </a:t>
            </a:r>
            <a:r>
              <a:rPr sz="1800" b="0" spc="10" dirty="0">
                <a:latin typeface="Trebuchet MS"/>
                <a:cs typeface="Trebuchet MS"/>
              </a:rPr>
              <a:t>is</a:t>
            </a:r>
            <a:r>
              <a:rPr sz="1800" b="0" spc="-95" dirty="0">
                <a:latin typeface="Trebuchet MS"/>
                <a:cs typeface="Trebuchet MS"/>
              </a:rPr>
              <a:t> </a:t>
            </a:r>
            <a:r>
              <a:rPr sz="1800" b="0" spc="35" dirty="0">
                <a:latin typeface="Trebuchet MS"/>
                <a:cs typeface="Trebuchet MS"/>
              </a:rPr>
              <a:t>a  </a:t>
            </a:r>
            <a:r>
              <a:rPr sz="1800" b="0" spc="40" dirty="0">
                <a:latin typeface="Trebuchet MS"/>
                <a:cs typeface="Trebuchet MS"/>
              </a:rPr>
              <a:t>professional </a:t>
            </a:r>
            <a:r>
              <a:rPr sz="1800" b="0" spc="-50" dirty="0">
                <a:latin typeface="Trebuchet MS"/>
                <a:cs typeface="Trebuchet MS"/>
              </a:rPr>
              <a:t>fire </a:t>
            </a:r>
            <a:r>
              <a:rPr sz="1800" b="0" spc="30" dirty="0">
                <a:latin typeface="Trebuchet MS"/>
                <a:cs typeface="Trebuchet MS"/>
              </a:rPr>
              <a:t>department </a:t>
            </a:r>
            <a:r>
              <a:rPr sz="1800" b="0" spc="50" dirty="0">
                <a:latin typeface="Trebuchet MS"/>
                <a:cs typeface="Trebuchet MS"/>
              </a:rPr>
              <a:t>tasked  </a:t>
            </a:r>
            <a:r>
              <a:rPr sz="1800" b="0" spc="-15" dirty="0">
                <a:latin typeface="Trebuchet MS"/>
                <a:cs typeface="Trebuchet MS"/>
              </a:rPr>
              <a:t>with </a:t>
            </a:r>
            <a:r>
              <a:rPr sz="1800" b="0" spc="55" dirty="0">
                <a:latin typeface="Trebuchet MS"/>
                <a:cs typeface="Trebuchet MS"/>
              </a:rPr>
              <a:t>ensuring </a:t>
            </a:r>
            <a:r>
              <a:rPr sz="1800" b="0" spc="10" dirty="0">
                <a:latin typeface="Trebuchet MS"/>
                <a:cs typeface="Trebuchet MS"/>
              </a:rPr>
              <a:t>the </a:t>
            </a:r>
            <a:r>
              <a:rPr sz="1800" b="0" spc="25" dirty="0">
                <a:latin typeface="Trebuchet MS"/>
                <a:cs typeface="Trebuchet MS"/>
              </a:rPr>
              <a:t>safety </a:t>
            </a:r>
            <a:r>
              <a:rPr sz="1800" b="0" spc="15" dirty="0">
                <a:latin typeface="Trebuchet MS"/>
                <a:cs typeface="Trebuchet MS"/>
              </a:rPr>
              <a:t>of </a:t>
            </a:r>
            <a:r>
              <a:rPr sz="1800" b="0" spc="55" dirty="0">
                <a:latin typeface="Trebuchet MS"/>
                <a:cs typeface="Trebuchet MS"/>
              </a:rPr>
              <a:t>those  </a:t>
            </a:r>
            <a:r>
              <a:rPr sz="1800" b="0" spc="-30" dirty="0">
                <a:latin typeface="Trebuchet MS"/>
                <a:cs typeface="Trebuchet MS"/>
              </a:rPr>
              <a:t>living, </a:t>
            </a:r>
            <a:r>
              <a:rPr sz="1800" b="0" spc="10" dirty="0">
                <a:latin typeface="Trebuchet MS"/>
                <a:cs typeface="Trebuchet MS"/>
              </a:rPr>
              <a:t>working, </a:t>
            </a:r>
            <a:r>
              <a:rPr sz="1800" b="0" spc="15" dirty="0">
                <a:latin typeface="Trebuchet MS"/>
                <a:cs typeface="Trebuchet MS"/>
              </a:rPr>
              <a:t>or </a:t>
            </a:r>
            <a:r>
              <a:rPr sz="1800" b="0" dirty="0">
                <a:latin typeface="Trebuchet MS"/>
                <a:cs typeface="Trebuchet MS"/>
              </a:rPr>
              <a:t>visiting</a:t>
            </a:r>
            <a:r>
              <a:rPr sz="1800" b="0" spc="-340" dirty="0">
                <a:latin typeface="Trebuchet MS"/>
                <a:cs typeface="Trebuchet MS"/>
              </a:rPr>
              <a:t> </a:t>
            </a:r>
            <a:r>
              <a:rPr sz="1800" b="0" spc="10" dirty="0">
                <a:latin typeface="Trebuchet MS"/>
                <a:cs typeface="Trebuchet MS"/>
              </a:rPr>
              <a:t>the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/>
              <a:t>City </a:t>
            </a:r>
            <a:r>
              <a:rPr sz="1800" spc="25" dirty="0"/>
              <a:t>of</a:t>
            </a:r>
            <a:r>
              <a:rPr sz="1800" spc="-135" dirty="0"/>
              <a:t> </a:t>
            </a:r>
            <a:r>
              <a:rPr sz="1800" spc="-30" dirty="0"/>
              <a:t>Rochester</a:t>
            </a:r>
            <a:r>
              <a:rPr sz="1800" b="0" spc="-3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9085" y="4766031"/>
            <a:ext cx="990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0378" y="2748019"/>
            <a:ext cx="3315638" cy="1907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8739" y="2723594"/>
            <a:ext cx="1638904" cy="328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5533" y="3244563"/>
            <a:ext cx="2720340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666666"/>
                </a:solidFill>
                <a:latin typeface="Arial"/>
                <a:cs typeface="Arial"/>
              </a:rPr>
              <a:t>517 </a:t>
            </a:r>
            <a:r>
              <a:rPr sz="1200" spc="40" dirty="0">
                <a:solidFill>
                  <a:srgbClr val="666666"/>
                </a:solidFill>
                <a:latin typeface="Trebuchet MS"/>
                <a:cs typeface="Trebuchet MS"/>
              </a:rPr>
              <a:t>average</a:t>
            </a:r>
            <a:r>
              <a:rPr sz="1200" spc="-2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Trebuchet MS"/>
                <a:cs typeface="Trebuchet MS"/>
              </a:rPr>
              <a:t>fires </a:t>
            </a:r>
            <a:r>
              <a:rPr sz="1200" spc="25" dirty="0">
                <a:solidFill>
                  <a:srgbClr val="666666"/>
                </a:solidFill>
                <a:latin typeface="Trebuchet MS"/>
                <a:cs typeface="Trebuchet MS"/>
              </a:rPr>
              <a:t>per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year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400" b="1" spc="55" dirty="0">
                <a:solidFill>
                  <a:srgbClr val="666666"/>
                </a:solidFill>
                <a:latin typeface="Arial"/>
                <a:cs typeface="Arial"/>
              </a:rPr>
              <a:t>7800</a:t>
            </a:r>
            <a:r>
              <a:rPr sz="1400" b="1" spc="-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666666"/>
                </a:solidFill>
                <a:latin typeface="Trebuchet MS"/>
                <a:cs typeface="Trebuchet MS"/>
              </a:rPr>
              <a:t>average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666666"/>
                </a:solidFill>
                <a:latin typeface="Trebuchet MS"/>
                <a:cs typeface="Trebuchet MS"/>
              </a:rPr>
              <a:t>Inspections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666666"/>
                </a:solidFill>
                <a:latin typeface="Trebuchet MS"/>
                <a:cs typeface="Trebuchet MS"/>
              </a:rPr>
              <a:t>per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666666"/>
                </a:solidFill>
                <a:latin typeface="Trebuchet MS"/>
                <a:cs typeface="Trebuchet MS"/>
              </a:rPr>
              <a:t>year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400" b="1" spc="60" dirty="0">
                <a:solidFill>
                  <a:srgbClr val="666666"/>
                </a:solidFill>
                <a:latin typeface="Arial"/>
                <a:cs typeface="Arial"/>
              </a:rPr>
              <a:t>65000</a:t>
            </a:r>
            <a:r>
              <a:rPr sz="1400" b="1" spc="-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666666"/>
                </a:solidFill>
                <a:latin typeface="Trebuchet MS"/>
                <a:cs typeface="Trebuchet MS"/>
              </a:rPr>
              <a:t>structures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666666"/>
                </a:solidFill>
                <a:latin typeface="Trebuchet MS"/>
                <a:cs typeface="Trebuchet MS"/>
              </a:rPr>
              <a:t>in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666666"/>
                </a:solidFill>
                <a:latin typeface="Trebuchet MS"/>
                <a:cs typeface="Trebuchet MS"/>
              </a:rPr>
              <a:t>City</a:t>
            </a:r>
            <a:r>
              <a:rPr sz="12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sz="12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666666"/>
                </a:solidFill>
                <a:latin typeface="Trebuchet MS"/>
                <a:cs typeface="Trebuchet MS"/>
              </a:rPr>
              <a:t>Rochester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91" y="12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464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29664" y="4495491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2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184" y="2655677"/>
            <a:ext cx="1114888" cy="179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0573" y="2570190"/>
            <a:ext cx="35934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56335">
              <a:lnSpc>
                <a:spcPct val="116100"/>
              </a:lnSpc>
              <a:spcBef>
                <a:spcPts val="100"/>
              </a:spcBef>
            </a:pPr>
            <a:r>
              <a:rPr sz="1400" spc="-5" dirty="0">
                <a:solidFill>
                  <a:srgbClr val="666666"/>
                </a:solidFill>
                <a:latin typeface="Trebuchet MS"/>
                <a:cs typeface="Trebuchet MS"/>
              </a:rPr>
              <a:t>to </a:t>
            </a:r>
            <a:r>
              <a:rPr sz="1400" spc="-10" dirty="0">
                <a:solidFill>
                  <a:srgbClr val="666666"/>
                </a:solidFill>
                <a:latin typeface="Trebuchet MS"/>
                <a:cs typeface="Trebuchet MS"/>
              </a:rPr>
              <a:t>identify </a:t>
            </a:r>
            <a:r>
              <a:rPr sz="1400" spc="40" dirty="0">
                <a:solidFill>
                  <a:srgbClr val="666666"/>
                </a:solidFill>
                <a:latin typeface="Trebuchet MS"/>
                <a:cs typeface="Trebuchet MS"/>
              </a:rPr>
              <a:t>where </a:t>
            </a:r>
            <a:r>
              <a:rPr sz="1400" spc="-10" dirty="0">
                <a:solidFill>
                  <a:srgbClr val="666666"/>
                </a:solidFill>
                <a:latin typeface="Trebuchet MS"/>
                <a:cs typeface="Trebuchet MS"/>
              </a:rPr>
              <a:t>fires </a:t>
            </a:r>
            <a:r>
              <a:rPr sz="1400" spc="10" dirty="0">
                <a:solidFill>
                  <a:srgbClr val="666666"/>
                </a:solidFill>
                <a:latin typeface="Trebuchet MS"/>
                <a:cs typeface="Trebuchet MS"/>
              </a:rPr>
              <a:t>are  </a:t>
            </a:r>
            <a:r>
              <a:rPr sz="1400" spc="55" dirty="0">
                <a:solidFill>
                  <a:srgbClr val="666666"/>
                </a:solidFill>
                <a:latin typeface="Trebuchet MS"/>
                <a:cs typeface="Trebuchet MS"/>
              </a:rPr>
              <a:t>most </a:t>
            </a:r>
            <a:r>
              <a:rPr sz="1400" dirty="0">
                <a:solidFill>
                  <a:srgbClr val="666666"/>
                </a:solidFill>
                <a:latin typeface="Trebuchet MS"/>
                <a:cs typeface="Trebuchet MS"/>
              </a:rPr>
              <a:t>likely </a:t>
            </a:r>
            <a:r>
              <a:rPr sz="1400" spc="-5" dirty="0">
                <a:solidFill>
                  <a:srgbClr val="666666"/>
                </a:solidFill>
                <a:latin typeface="Trebuchet MS"/>
                <a:cs typeface="Trebuchet MS"/>
              </a:rPr>
              <a:t>to </a:t>
            </a:r>
            <a:r>
              <a:rPr sz="1400" spc="55" dirty="0">
                <a:solidFill>
                  <a:srgbClr val="666666"/>
                </a:solidFill>
                <a:latin typeface="Trebuchet MS"/>
                <a:cs typeface="Trebuchet MS"/>
              </a:rPr>
              <a:t>happen </a:t>
            </a:r>
            <a:r>
              <a:rPr sz="1400" spc="75" dirty="0">
                <a:solidFill>
                  <a:srgbClr val="666666"/>
                </a:solidFill>
                <a:latin typeface="Trebuchet MS"/>
                <a:cs typeface="Trebuchet MS"/>
              </a:rPr>
              <a:t>by </a:t>
            </a:r>
            <a:r>
              <a:rPr sz="1400" spc="55" dirty="0">
                <a:solidFill>
                  <a:srgbClr val="666666"/>
                </a:solidFill>
                <a:latin typeface="Trebuchet MS"/>
                <a:cs typeface="Trebuchet MS"/>
              </a:rPr>
              <a:t>assigning  </a:t>
            </a:r>
            <a:r>
              <a:rPr sz="1400" spc="30" dirty="0">
                <a:solidFill>
                  <a:srgbClr val="666666"/>
                </a:solidFill>
                <a:latin typeface="Trebuchet MS"/>
                <a:cs typeface="Trebuchet MS"/>
              </a:rPr>
              <a:t>inspectable</a:t>
            </a:r>
            <a:r>
              <a:rPr sz="14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666666"/>
                </a:solidFill>
                <a:latin typeface="Trebuchet MS"/>
                <a:cs typeface="Trebuchet MS"/>
              </a:rPr>
              <a:t>buildings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Trebuchet MS"/>
                <a:cs typeface="Trebuchet MS"/>
              </a:rPr>
              <a:t>with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666666"/>
                </a:solidFill>
                <a:latin typeface="Trebuchet MS"/>
                <a:cs typeface="Trebuchet MS"/>
              </a:rPr>
              <a:t>levels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66666"/>
                </a:solidFill>
                <a:latin typeface="Trebuchet MS"/>
                <a:cs typeface="Trebuchet MS"/>
              </a:rPr>
              <a:t>fire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66666"/>
                </a:solidFill>
                <a:latin typeface="Trebuchet MS"/>
                <a:cs typeface="Trebuchet MS"/>
              </a:rPr>
              <a:t>risk,  </a:t>
            </a:r>
            <a:r>
              <a:rPr sz="1400" spc="15" dirty="0">
                <a:solidFill>
                  <a:srgbClr val="666666"/>
                </a:solidFill>
                <a:latin typeface="Trebuchet MS"/>
                <a:cs typeface="Trebuchet MS"/>
              </a:rPr>
              <a:t>taking</a:t>
            </a:r>
            <a:r>
              <a:rPr sz="14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666666"/>
                </a:solidFill>
                <a:latin typeface="Trebuchet MS"/>
                <a:cs typeface="Trebuchet MS"/>
              </a:rPr>
              <a:t>into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666666"/>
                </a:solidFill>
                <a:latin typeface="Trebuchet MS"/>
                <a:cs typeface="Trebuchet MS"/>
              </a:rPr>
              <a:t>account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666666"/>
                </a:solidFill>
                <a:latin typeface="Trebuchet MS"/>
                <a:cs typeface="Trebuchet MS"/>
              </a:rPr>
              <a:t>various</a:t>
            </a:r>
            <a:r>
              <a:rPr sz="14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666666"/>
                </a:solidFill>
                <a:latin typeface="Trebuchet MS"/>
                <a:cs typeface="Trebuchet MS"/>
              </a:rPr>
              <a:t>risk</a:t>
            </a:r>
            <a:r>
              <a:rPr sz="14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666666"/>
                </a:solidFill>
                <a:latin typeface="Trebuchet MS"/>
                <a:cs typeface="Trebuchet MS"/>
              </a:rPr>
              <a:t>factors.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19040" y="0"/>
            <a:ext cx="4624940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154" y="884263"/>
            <a:ext cx="1861185" cy="357505"/>
          </a:xfrm>
          <a:custGeom>
            <a:avLst/>
            <a:gdLst/>
            <a:ahLst/>
            <a:cxnLst/>
            <a:rect l="l" t="t" r="r" b="b"/>
            <a:pathLst>
              <a:path w="1861185" h="357505">
                <a:moveTo>
                  <a:pt x="94059" y="352870"/>
                </a:moveTo>
                <a:lnTo>
                  <a:pt x="0" y="352870"/>
                </a:lnTo>
                <a:lnTo>
                  <a:pt x="0" y="9227"/>
                </a:lnTo>
                <a:lnTo>
                  <a:pt x="148083" y="9227"/>
                </a:lnTo>
                <a:lnTo>
                  <a:pt x="160548" y="9887"/>
                </a:lnTo>
                <a:lnTo>
                  <a:pt x="205066" y="25412"/>
                </a:lnTo>
                <a:lnTo>
                  <a:pt x="238310" y="55866"/>
                </a:lnTo>
                <a:lnTo>
                  <a:pt x="258047" y="94059"/>
                </a:lnTo>
                <a:lnTo>
                  <a:pt x="94059" y="94059"/>
                </a:lnTo>
                <a:lnTo>
                  <a:pt x="94059" y="163710"/>
                </a:lnTo>
                <a:lnTo>
                  <a:pt x="258505" y="163710"/>
                </a:lnTo>
                <a:lnTo>
                  <a:pt x="255388" y="173086"/>
                </a:lnTo>
                <a:lnTo>
                  <a:pt x="232618" y="211186"/>
                </a:lnTo>
                <a:lnTo>
                  <a:pt x="196899" y="238273"/>
                </a:lnTo>
                <a:lnTo>
                  <a:pt x="150316" y="248244"/>
                </a:lnTo>
                <a:lnTo>
                  <a:pt x="94059" y="248244"/>
                </a:lnTo>
                <a:lnTo>
                  <a:pt x="94059" y="352870"/>
                </a:lnTo>
                <a:close/>
              </a:path>
              <a:path w="1861185" h="357505">
                <a:moveTo>
                  <a:pt x="258505" y="163710"/>
                </a:moveTo>
                <a:lnTo>
                  <a:pt x="151556" y="163710"/>
                </a:lnTo>
                <a:lnTo>
                  <a:pt x="156815" y="160932"/>
                </a:lnTo>
                <a:lnTo>
                  <a:pt x="161477" y="155376"/>
                </a:lnTo>
                <a:lnTo>
                  <a:pt x="164603" y="150567"/>
                </a:lnTo>
                <a:lnTo>
                  <a:pt x="166835" y="144474"/>
                </a:lnTo>
                <a:lnTo>
                  <a:pt x="168175" y="137098"/>
                </a:lnTo>
                <a:lnTo>
                  <a:pt x="168621" y="128438"/>
                </a:lnTo>
                <a:lnTo>
                  <a:pt x="168621" y="121890"/>
                </a:lnTo>
                <a:lnTo>
                  <a:pt x="167828" y="116482"/>
                </a:lnTo>
                <a:lnTo>
                  <a:pt x="166240" y="112216"/>
                </a:lnTo>
                <a:lnTo>
                  <a:pt x="164752" y="107850"/>
                </a:lnTo>
                <a:lnTo>
                  <a:pt x="162768" y="104328"/>
                </a:lnTo>
                <a:lnTo>
                  <a:pt x="160287" y="101649"/>
                </a:lnTo>
                <a:lnTo>
                  <a:pt x="157906" y="98970"/>
                </a:lnTo>
                <a:lnTo>
                  <a:pt x="155178" y="97035"/>
                </a:lnTo>
                <a:lnTo>
                  <a:pt x="152102" y="95845"/>
                </a:lnTo>
                <a:lnTo>
                  <a:pt x="149125" y="94654"/>
                </a:lnTo>
                <a:lnTo>
                  <a:pt x="146099" y="94059"/>
                </a:lnTo>
                <a:lnTo>
                  <a:pt x="258047" y="94059"/>
                </a:lnTo>
                <a:lnTo>
                  <a:pt x="258718" y="95956"/>
                </a:lnTo>
                <a:lnTo>
                  <a:pt x="261416" y="106709"/>
                </a:lnTo>
                <a:lnTo>
                  <a:pt x="263034" y="117536"/>
                </a:lnTo>
                <a:lnTo>
                  <a:pt x="263574" y="128438"/>
                </a:lnTo>
                <a:lnTo>
                  <a:pt x="263062" y="139991"/>
                </a:lnTo>
                <a:lnTo>
                  <a:pt x="261527" y="151283"/>
                </a:lnTo>
                <a:lnTo>
                  <a:pt x="258969" y="162315"/>
                </a:lnTo>
                <a:lnTo>
                  <a:pt x="258505" y="163710"/>
                </a:lnTo>
                <a:close/>
              </a:path>
              <a:path w="1861185" h="357505">
                <a:moveTo>
                  <a:pt x="585587" y="357484"/>
                </a:moveTo>
                <a:lnTo>
                  <a:pt x="540548" y="351457"/>
                </a:lnTo>
                <a:lnTo>
                  <a:pt x="503471" y="333969"/>
                </a:lnTo>
                <a:lnTo>
                  <a:pt x="475259" y="307645"/>
                </a:lnTo>
                <a:lnTo>
                  <a:pt x="452731" y="262104"/>
                </a:lnTo>
                <a:lnTo>
                  <a:pt x="447624" y="223539"/>
                </a:lnTo>
                <a:lnTo>
                  <a:pt x="448191" y="210433"/>
                </a:lnTo>
                <a:lnTo>
                  <a:pt x="456702" y="172789"/>
                </a:lnTo>
                <a:lnTo>
                  <a:pt x="483640" y="129926"/>
                </a:lnTo>
                <a:lnTo>
                  <a:pt x="514866" y="106290"/>
                </a:lnTo>
                <a:lnTo>
                  <a:pt x="554705" y="91938"/>
                </a:lnTo>
                <a:lnTo>
                  <a:pt x="585587" y="89147"/>
                </a:lnTo>
                <a:lnTo>
                  <a:pt x="601437" y="89845"/>
                </a:lnTo>
                <a:lnTo>
                  <a:pt x="643630" y="100309"/>
                </a:lnTo>
                <a:lnTo>
                  <a:pt x="677591" y="121099"/>
                </a:lnTo>
                <a:lnTo>
                  <a:pt x="702678" y="149869"/>
                </a:lnTo>
                <a:lnTo>
                  <a:pt x="713124" y="170407"/>
                </a:lnTo>
                <a:lnTo>
                  <a:pt x="579336" y="170407"/>
                </a:lnTo>
                <a:lnTo>
                  <a:pt x="573581" y="171648"/>
                </a:lnTo>
                <a:lnTo>
                  <a:pt x="545004" y="201810"/>
                </a:lnTo>
                <a:lnTo>
                  <a:pt x="541683" y="215502"/>
                </a:lnTo>
                <a:lnTo>
                  <a:pt x="541683" y="223539"/>
                </a:lnTo>
                <a:lnTo>
                  <a:pt x="554035" y="262531"/>
                </a:lnTo>
                <a:lnTo>
                  <a:pt x="585587" y="276670"/>
                </a:lnTo>
                <a:lnTo>
                  <a:pt x="713508" y="276670"/>
                </a:lnTo>
                <a:lnTo>
                  <a:pt x="709384" y="286214"/>
                </a:lnTo>
                <a:lnTo>
                  <a:pt x="678112" y="326118"/>
                </a:lnTo>
                <a:lnTo>
                  <a:pt x="643927" y="346768"/>
                </a:lnTo>
                <a:lnTo>
                  <a:pt x="601456" y="356814"/>
                </a:lnTo>
                <a:lnTo>
                  <a:pt x="585587" y="357484"/>
                </a:lnTo>
                <a:close/>
              </a:path>
              <a:path w="1861185" h="357505">
                <a:moveTo>
                  <a:pt x="450183" y="124717"/>
                </a:moveTo>
                <a:lnTo>
                  <a:pt x="362077" y="124717"/>
                </a:lnTo>
                <a:lnTo>
                  <a:pt x="362710" y="122206"/>
                </a:lnTo>
                <a:lnTo>
                  <a:pt x="404530" y="94356"/>
                </a:lnTo>
                <a:lnTo>
                  <a:pt x="428603" y="90189"/>
                </a:lnTo>
                <a:lnTo>
                  <a:pt x="438376" y="90189"/>
                </a:lnTo>
                <a:lnTo>
                  <a:pt x="442941" y="90933"/>
                </a:lnTo>
                <a:lnTo>
                  <a:pt x="450183" y="92422"/>
                </a:lnTo>
                <a:lnTo>
                  <a:pt x="450183" y="124717"/>
                </a:lnTo>
                <a:close/>
              </a:path>
              <a:path w="1861185" h="357505">
                <a:moveTo>
                  <a:pt x="371007" y="352870"/>
                </a:moveTo>
                <a:lnTo>
                  <a:pt x="278882" y="352870"/>
                </a:lnTo>
                <a:lnTo>
                  <a:pt x="278882" y="93761"/>
                </a:lnTo>
                <a:lnTo>
                  <a:pt x="365203" y="93761"/>
                </a:lnTo>
                <a:lnTo>
                  <a:pt x="362077" y="124717"/>
                </a:lnTo>
                <a:lnTo>
                  <a:pt x="450183" y="124717"/>
                </a:lnTo>
                <a:lnTo>
                  <a:pt x="450183" y="175319"/>
                </a:lnTo>
                <a:lnTo>
                  <a:pt x="434007" y="176044"/>
                </a:lnTo>
                <a:lnTo>
                  <a:pt x="419710" y="177626"/>
                </a:lnTo>
                <a:lnTo>
                  <a:pt x="380792" y="191615"/>
                </a:lnTo>
                <a:lnTo>
                  <a:pt x="371007" y="201810"/>
                </a:lnTo>
                <a:lnTo>
                  <a:pt x="371007" y="352870"/>
                </a:lnTo>
                <a:close/>
              </a:path>
              <a:path w="1861185" h="357505">
                <a:moveTo>
                  <a:pt x="713508" y="276670"/>
                </a:moveTo>
                <a:lnTo>
                  <a:pt x="591838" y="276670"/>
                </a:lnTo>
                <a:lnTo>
                  <a:pt x="597493" y="275480"/>
                </a:lnTo>
                <a:lnTo>
                  <a:pt x="602554" y="273098"/>
                </a:lnTo>
                <a:lnTo>
                  <a:pt x="625473" y="245714"/>
                </a:lnTo>
                <a:lnTo>
                  <a:pt x="627854" y="238968"/>
                </a:lnTo>
                <a:lnTo>
                  <a:pt x="629044" y="231575"/>
                </a:lnTo>
                <a:lnTo>
                  <a:pt x="629044" y="223539"/>
                </a:lnTo>
                <a:lnTo>
                  <a:pt x="616543" y="184695"/>
                </a:lnTo>
                <a:lnTo>
                  <a:pt x="585587" y="170407"/>
                </a:lnTo>
                <a:lnTo>
                  <a:pt x="713124" y="170407"/>
                </a:lnTo>
                <a:lnTo>
                  <a:pt x="722964" y="210433"/>
                </a:lnTo>
                <a:lnTo>
                  <a:pt x="723550" y="223539"/>
                </a:lnTo>
                <a:lnTo>
                  <a:pt x="722983" y="236655"/>
                </a:lnTo>
                <a:lnTo>
                  <a:pt x="721281" y="249509"/>
                </a:lnTo>
                <a:lnTo>
                  <a:pt x="718444" y="262104"/>
                </a:lnTo>
                <a:lnTo>
                  <a:pt x="714472" y="274438"/>
                </a:lnTo>
                <a:lnTo>
                  <a:pt x="713508" y="276670"/>
                </a:lnTo>
                <a:close/>
              </a:path>
              <a:path w="1861185" h="357505">
                <a:moveTo>
                  <a:pt x="823254" y="352870"/>
                </a:moveTo>
                <a:lnTo>
                  <a:pt x="740654" y="352870"/>
                </a:lnTo>
                <a:lnTo>
                  <a:pt x="740654" y="0"/>
                </a:lnTo>
                <a:lnTo>
                  <a:pt x="832779" y="0"/>
                </a:lnTo>
                <a:lnTo>
                  <a:pt x="829653" y="118764"/>
                </a:lnTo>
                <a:lnTo>
                  <a:pt x="974436" y="118764"/>
                </a:lnTo>
                <a:lnTo>
                  <a:pt x="997496" y="149237"/>
                </a:lnTo>
                <a:lnTo>
                  <a:pt x="1006626" y="170407"/>
                </a:lnTo>
                <a:lnTo>
                  <a:pt x="877283" y="170407"/>
                </a:lnTo>
                <a:lnTo>
                  <a:pt x="870396" y="171040"/>
                </a:lnTo>
                <a:lnTo>
                  <a:pt x="836212" y="197885"/>
                </a:lnTo>
                <a:lnTo>
                  <a:pt x="832779" y="204638"/>
                </a:lnTo>
                <a:lnTo>
                  <a:pt x="832779" y="250625"/>
                </a:lnTo>
                <a:lnTo>
                  <a:pt x="836354" y="258067"/>
                </a:lnTo>
                <a:lnTo>
                  <a:pt x="842002" y="264268"/>
                </a:lnTo>
                <a:lnTo>
                  <a:pt x="857480" y="274190"/>
                </a:lnTo>
                <a:lnTo>
                  <a:pt x="865424" y="276670"/>
                </a:lnTo>
                <a:lnTo>
                  <a:pt x="1006551" y="276670"/>
                </a:lnTo>
                <a:lnTo>
                  <a:pt x="1001682" y="288335"/>
                </a:lnTo>
                <a:lnTo>
                  <a:pt x="972742" y="327607"/>
                </a:lnTo>
                <a:lnTo>
                  <a:pt x="972604" y="327718"/>
                </a:lnTo>
                <a:lnTo>
                  <a:pt x="820128" y="327718"/>
                </a:lnTo>
                <a:lnTo>
                  <a:pt x="823254" y="352870"/>
                </a:lnTo>
                <a:close/>
              </a:path>
              <a:path w="1861185" h="357505">
                <a:moveTo>
                  <a:pt x="974436" y="118764"/>
                </a:moveTo>
                <a:lnTo>
                  <a:pt x="829653" y="118764"/>
                </a:lnTo>
                <a:lnTo>
                  <a:pt x="830388" y="116327"/>
                </a:lnTo>
                <a:lnTo>
                  <a:pt x="874341" y="92384"/>
                </a:lnTo>
                <a:lnTo>
                  <a:pt x="901981" y="89147"/>
                </a:lnTo>
                <a:lnTo>
                  <a:pt x="914241" y="89826"/>
                </a:lnTo>
                <a:lnTo>
                  <a:pt x="958363" y="105918"/>
                </a:lnTo>
                <a:lnTo>
                  <a:pt x="974436" y="118764"/>
                </a:lnTo>
                <a:close/>
              </a:path>
              <a:path w="1861185" h="357505">
                <a:moveTo>
                  <a:pt x="1006551" y="276670"/>
                </a:moveTo>
                <a:lnTo>
                  <a:pt x="880702" y="276670"/>
                </a:lnTo>
                <a:lnTo>
                  <a:pt x="887198" y="275331"/>
                </a:lnTo>
                <a:lnTo>
                  <a:pt x="898904" y="269973"/>
                </a:lnTo>
                <a:lnTo>
                  <a:pt x="917907" y="245566"/>
                </a:lnTo>
                <a:lnTo>
                  <a:pt x="920393" y="239116"/>
                </a:lnTo>
                <a:lnTo>
                  <a:pt x="921631" y="232071"/>
                </a:lnTo>
                <a:lnTo>
                  <a:pt x="921631" y="216991"/>
                </a:lnTo>
                <a:lnTo>
                  <a:pt x="920440" y="209946"/>
                </a:lnTo>
                <a:lnTo>
                  <a:pt x="918059" y="203298"/>
                </a:lnTo>
                <a:lnTo>
                  <a:pt x="915678" y="196552"/>
                </a:lnTo>
                <a:lnTo>
                  <a:pt x="912497" y="190747"/>
                </a:lnTo>
                <a:lnTo>
                  <a:pt x="908490" y="185830"/>
                </a:lnTo>
                <a:lnTo>
                  <a:pt x="904667" y="181024"/>
                </a:lnTo>
                <a:lnTo>
                  <a:pt x="900000" y="177253"/>
                </a:lnTo>
                <a:lnTo>
                  <a:pt x="894542" y="174575"/>
                </a:lnTo>
                <a:lnTo>
                  <a:pt x="889189" y="171796"/>
                </a:lnTo>
                <a:lnTo>
                  <a:pt x="883426" y="170407"/>
                </a:lnTo>
                <a:lnTo>
                  <a:pt x="1006626" y="170407"/>
                </a:lnTo>
                <a:lnTo>
                  <a:pt x="1015169" y="210851"/>
                </a:lnTo>
                <a:lnTo>
                  <a:pt x="1015690" y="224431"/>
                </a:lnTo>
                <a:lnTo>
                  <a:pt x="1015122" y="238068"/>
                </a:lnTo>
                <a:lnTo>
                  <a:pt x="1013420" y="251295"/>
                </a:lnTo>
                <a:lnTo>
                  <a:pt x="1010583" y="264113"/>
                </a:lnTo>
                <a:lnTo>
                  <a:pt x="1006613" y="276522"/>
                </a:lnTo>
                <a:lnTo>
                  <a:pt x="1006551" y="276670"/>
                </a:lnTo>
                <a:close/>
              </a:path>
              <a:path w="1861185" h="357505">
                <a:moveTo>
                  <a:pt x="894247" y="357484"/>
                </a:moveTo>
                <a:lnTo>
                  <a:pt x="853254" y="350201"/>
                </a:lnTo>
                <a:lnTo>
                  <a:pt x="820128" y="327718"/>
                </a:lnTo>
                <a:lnTo>
                  <a:pt x="972604" y="327718"/>
                </a:lnTo>
                <a:lnTo>
                  <a:pt x="931021" y="351791"/>
                </a:lnTo>
                <a:lnTo>
                  <a:pt x="894247" y="357484"/>
                </a:lnTo>
                <a:close/>
              </a:path>
              <a:path w="1861185" h="357505">
                <a:moveTo>
                  <a:pt x="1107225" y="357037"/>
                </a:moveTo>
                <a:lnTo>
                  <a:pt x="1062889" y="346238"/>
                </a:lnTo>
                <a:lnTo>
                  <a:pt x="1037282" y="314584"/>
                </a:lnTo>
                <a:lnTo>
                  <a:pt x="1032368" y="0"/>
                </a:lnTo>
                <a:lnTo>
                  <a:pt x="1124494" y="0"/>
                </a:lnTo>
                <a:lnTo>
                  <a:pt x="1124494" y="269825"/>
                </a:lnTo>
                <a:lnTo>
                  <a:pt x="1129104" y="275778"/>
                </a:lnTo>
                <a:lnTo>
                  <a:pt x="1171656" y="275778"/>
                </a:lnTo>
                <a:lnTo>
                  <a:pt x="1182682" y="339178"/>
                </a:lnTo>
                <a:lnTo>
                  <a:pt x="1142649" y="353019"/>
                </a:lnTo>
                <a:lnTo>
                  <a:pt x="1115692" y="356786"/>
                </a:lnTo>
                <a:lnTo>
                  <a:pt x="1107225" y="357037"/>
                </a:lnTo>
                <a:close/>
              </a:path>
              <a:path w="1861185" h="357505">
                <a:moveTo>
                  <a:pt x="1310698" y="357484"/>
                </a:moveTo>
                <a:lnTo>
                  <a:pt x="1266078" y="351540"/>
                </a:lnTo>
                <a:lnTo>
                  <a:pt x="1229065" y="334415"/>
                </a:lnTo>
                <a:lnTo>
                  <a:pt x="1200517" y="308538"/>
                </a:lnTo>
                <a:lnTo>
                  <a:pt x="1177474" y="263667"/>
                </a:lnTo>
                <a:lnTo>
                  <a:pt x="1172290" y="225772"/>
                </a:lnTo>
                <a:lnTo>
                  <a:pt x="1172866" y="212052"/>
                </a:lnTo>
                <a:lnTo>
                  <a:pt x="1181511" y="173235"/>
                </a:lnTo>
                <a:lnTo>
                  <a:pt x="1200353" y="139386"/>
                </a:lnTo>
                <a:lnTo>
                  <a:pt x="1228644" y="112811"/>
                </a:lnTo>
                <a:lnTo>
                  <a:pt x="1265659" y="95259"/>
                </a:lnTo>
                <a:lnTo>
                  <a:pt x="1310698" y="89147"/>
                </a:lnTo>
                <a:lnTo>
                  <a:pt x="1326546" y="89826"/>
                </a:lnTo>
                <a:lnTo>
                  <a:pt x="1368743" y="100012"/>
                </a:lnTo>
                <a:lnTo>
                  <a:pt x="1402783" y="120662"/>
                </a:lnTo>
                <a:lnTo>
                  <a:pt x="1427861" y="149348"/>
                </a:lnTo>
                <a:lnTo>
                  <a:pt x="1434281" y="160882"/>
                </a:lnTo>
                <a:lnTo>
                  <a:pt x="1309803" y="160882"/>
                </a:lnTo>
                <a:lnTo>
                  <a:pt x="1301403" y="161571"/>
                </a:lnTo>
                <a:lnTo>
                  <a:pt x="1269226" y="185588"/>
                </a:lnTo>
                <a:lnTo>
                  <a:pt x="1268731" y="191244"/>
                </a:lnTo>
                <a:lnTo>
                  <a:pt x="1444694" y="191244"/>
                </a:lnTo>
                <a:lnTo>
                  <a:pt x="1445943" y="196750"/>
                </a:lnTo>
                <a:lnTo>
                  <a:pt x="1447644" y="209549"/>
                </a:lnTo>
                <a:lnTo>
                  <a:pt x="1448210" y="222646"/>
                </a:lnTo>
                <a:lnTo>
                  <a:pt x="1448210" y="227111"/>
                </a:lnTo>
                <a:lnTo>
                  <a:pt x="1448067" y="231575"/>
                </a:lnTo>
                <a:lnTo>
                  <a:pt x="1447467" y="240406"/>
                </a:lnTo>
                <a:lnTo>
                  <a:pt x="1446476" y="246905"/>
                </a:lnTo>
                <a:lnTo>
                  <a:pt x="1444907" y="254942"/>
                </a:lnTo>
                <a:lnTo>
                  <a:pt x="1357723" y="254942"/>
                </a:lnTo>
                <a:lnTo>
                  <a:pt x="1357463" y="255537"/>
                </a:lnTo>
                <a:lnTo>
                  <a:pt x="1269769" y="255537"/>
                </a:lnTo>
                <a:lnTo>
                  <a:pt x="1270264" y="261987"/>
                </a:lnTo>
                <a:lnTo>
                  <a:pt x="1304770" y="285107"/>
                </a:lnTo>
                <a:lnTo>
                  <a:pt x="1312927" y="285749"/>
                </a:lnTo>
                <a:lnTo>
                  <a:pt x="1435064" y="285749"/>
                </a:lnTo>
                <a:lnTo>
                  <a:pt x="1428597" y="297041"/>
                </a:lnTo>
                <a:lnTo>
                  <a:pt x="1402326" y="327253"/>
                </a:lnTo>
                <a:lnTo>
                  <a:pt x="1351959" y="352684"/>
                </a:lnTo>
                <a:lnTo>
                  <a:pt x="1332100" y="356284"/>
                </a:lnTo>
                <a:lnTo>
                  <a:pt x="1310698" y="357484"/>
                </a:lnTo>
                <a:close/>
              </a:path>
              <a:path w="1861185" h="357505">
                <a:moveTo>
                  <a:pt x="1444694" y="191244"/>
                </a:moveTo>
                <a:lnTo>
                  <a:pt x="1350884" y="191244"/>
                </a:lnTo>
                <a:lnTo>
                  <a:pt x="1350379" y="185290"/>
                </a:lnTo>
                <a:lnTo>
                  <a:pt x="1346264" y="178742"/>
                </a:lnTo>
                <a:lnTo>
                  <a:pt x="1309803" y="160882"/>
                </a:lnTo>
                <a:lnTo>
                  <a:pt x="1434281" y="160882"/>
                </a:lnTo>
                <a:lnTo>
                  <a:pt x="1439133" y="172044"/>
                </a:lnTo>
                <a:lnTo>
                  <a:pt x="1443107" y="184248"/>
                </a:lnTo>
                <a:lnTo>
                  <a:pt x="1444694" y="191244"/>
                </a:lnTo>
                <a:close/>
              </a:path>
              <a:path w="1861185" h="357505">
                <a:moveTo>
                  <a:pt x="1435064" y="285749"/>
                </a:moveTo>
                <a:lnTo>
                  <a:pt x="1312927" y="285749"/>
                </a:lnTo>
                <a:lnTo>
                  <a:pt x="1319679" y="285358"/>
                </a:lnTo>
                <a:lnTo>
                  <a:pt x="1326247" y="284186"/>
                </a:lnTo>
                <a:lnTo>
                  <a:pt x="1357723" y="254942"/>
                </a:lnTo>
                <a:lnTo>
                  <a:pt x="1439580" y="277861"/>
                </a:lnTo>
                <a:lnTo>
                  <a:pt x="1435064" y="285749"/>
                </a:lnTo>
                <a:close/>
              </a:path>
              <a:path w="1861185" h="357505">
                <a:moveTo>
                  <a:pt x="1444791" y="255537"/>
                </a:moveTo>
                <a:lnTo>
                  <a:pt x="1359849" y="255537"/>
                </a:lnTo>
                <a:lnTo>
                  <a:pt x="1357723" y="254942"/>
                </a:lnTo>
                <a:lnTo>
                  <a:pt x="1444907" y="254942"/>
                </a:lnTo>
                <a:lnTo>
                  <a:pt x="1444791" y="255537"/>
                </a:lnTo>
                <a:close/>
              </a:path>
              <a:path w="1861185" h="357505">
                <a:moveTo>
                  <a:pt x="1171656" y="275778"/>
                </a:moveTo>
                <a:lnTo>
                  <a:pt x="1141210" y="275778"/>
                </a:lnTo>
                <a:lnTo>
                  <a:pt x="1144439" y="275331"/>
                </a:lnTo>
                <a:lnTo>
                  <a:pt x="1151678" y="273545"/>
                </a:lnTo>
                <a:lnTo>
                  <a:pt x="1158870" y="270023"/>
                </a:lnTo>
                <a:lnTo>
                  <a:pt x="1169585" y="263872"/>
                </a:lnTo>
                <a:lnTo>
                  <a:pt x="1171656" y="275778"/>
                </a:lnTo>
                <a:close/>
              </a:path>
              <a:path w="1861185" h="357505">
                <a:moveTo>
                  <a:pt x="1691062" y="117871"/>
                </a:moveTo>
                <a:lnTo>
                  <a:pt x="1545022" y="117871"/>
                </a:lnTo>
                <a:lnTo>
                  <a:pt x="1546317" y="115527"/>
                </a:lnTo>
                <a:lnTo>
                  <a:pt x="1582315" y="96242"/>
                </a:lnTo>
                <a:lnTo>
                  <a:pt x="1626584" y="89147"/>
                </a:lnTo>
                <a:lnTo>
                  <a:pt x="1634664" y="89417"/>
                </a:lnTo>
                <a:lnTo>
                  <a:pt x="1671876" y="100111"/>
                </a:lnTo>
                <a:lnTo>
                  <a:pt x="1678229" y="105072"/>
                </a:lnTo>
                <a:lnTo>
                  <a:pt x="1684677" y="110033"/>
                </a:lnTo>
                <a:lnTo>
                  <a:pt x="1689830" y="115788"/>
                </a:lnTo>
                <a:lnTo>
                  <a:pt x="1691062" y="117871"/>
                </a:lnTo>
                <a:close/>
              </a:path>
              <a:path w="1861185" h="357505">
                <a:moveTo>
                  <a:pt x="1851945" y="134689"/>
                </a:moveTo>
                <a:lnTo>
                  <a:pt x="1694593" y="134689"/>
                </a:lnTo>
                <a:lnTo>
                  <a:pt x="1697869" y="133002"/>
                </a:lnTo>
                <a:lnTo>
                  <a:pt x="1697574" y="128884"/>
                </a:lnTo>
                <a:lnTo>
                  <a:pt x="1737111" y="96682"/>
                </a:lnTo>
                <a:lnTo>
                  <a:pt x="1780175" y="89147"/>
                </a:lnTo>
                <a:lnTo>
                  <a:pt x="1792376" y="89761"/>
                </a:lnTo>
                <a:lnTo>
                  <a:pt x="1829426" y="104226"/>
                </a:lnTo>
                <a:lnTo>
                  <a:pt x="1850771" y="131842"/>
                </a:lnTo>
                <a:lnTo>
                  <a:pt x="1851945" y="134689"/>
                </a:lnTo>
                <a:close/>
              </a:path>
              <a:path w="1861185" h="357505">
                <a:moveTo>
                  <a:pt x="1554699" y="352870"/>
                </a:moveTo>
                <a:lnTo>
                  <a:pt x="1462574" y="352870"/>
                </a:lnTo>
                <a:lnTo>
                  <a:pt x="1462574" y="93761"/>
                </a:lnTo>
                <a:lnTo>
                  <a:pt x="1547403" y="93761"/>
                </a:lnTo>
                <a:lnTo>
                  <a:pt x="1545022" y="117871"/>
                </a:lnTo>
                <a:lnTo>
                  <a:pt x="1691062" y="117871"/>
                </a:lnTo>
                <a:lnTo>
                  <a:pt x="1697254" y="128344"/>
                </a:lnTo>
                <a:lnTo>
                  <a:pt x="1694593" y="134689"/>
                </a:lnTo>
                <a:lnTo>
                  <a:pt x="1851945" y="134689"/>
                </a:lnTo>
                <a:lnTo>
                  <a:pt x="1860355" y="172789"/>
                </a:lnTo>
                <a:lnTo>
                  <a:pt x="1586694" y="172789"/>
                </a:lnTo>
                <a:lnTo>
                  <a:pt x="1579102" y="176013"/>
                </a:lnTo>
                <a:lnTo>
                  <a:pt x="1554699" y="207167"/>
                </a:lnTo>
                <a:lnTo>
                  <a:pt x="1554699" y="352870"/>
                </a:lnTo>
                <a:close/>
              </a:path>
              <a:path w="1861185" h="357505">
                <a:moveTo>
                  <a:pt x="1694593" y="134689"/>
                </a:moveTo>
                <a:lnTo>
                  <a:pt x="1697254" y="128344"/>
                </a:lnTo>
                <a:lnTo>
                  <a:pt x="1697574" y="128884"/>
                </a:lnTo>
                <a:lnTo>
                  <a:pt x="1697869" y="133002"/>
                </a:lnTo>
                <a:lnTo>
                  <a:pt x="1694593" y="134689"/>
                </a:lnTo>
                <a:close/>
              </a:path>
              <a:path w="1861185" h="357505">
                <a:moveTo>
                  <a:pt x="1707994" y="352870"/>
                </a:moveTo>
                <a:lnTo>
                  <a:pt x="1615716" y="352870"/>
                </a:lnTo>
                <a:lnTo>
                  <a:pt x="1615661" y="207167"/>
                </a:lnTo>
                <a:lnTo>
                  <a:pt x="1615362" y="199987"/>
                </a:lnTo>
                <a:lnTo>
                  <a:pt x="1600286" y="172789"/>
                </a:lnTo>
                <a:lnTo>
                  <a:pt x="1743713" y="172789"/>
                </a:lnTo>
                <a:lnTo>
                  <a:pt x="1711709" y="198685"/>
                </a:lnTo>
                <a:lnTo>
                  <a:pt x="1708046" y="207167"/>
                </a:lnTo>
                <a:lnTo>
                  <a:pt x="1707994" y="352870"/>
                </a:lnTo>
                <a:close/>
              </a:path>
              <a:path w="1861185" h="357505">
                <a:moveTo>
                  <a:pt x="1861137" y="352870"/>
                </a:moveTo>
                <a:lnTo>
                  <a:pt x="1768859" y="352870"/>
                </a:lnTo>
                <a:lnTo>
                  <a:pt x="1768803" y="207167"/>
                </a:lnTo>
                <a:lnTo>
                  <a:pt x="1768504" y="199987"/>
                </a:lnTo>
                <a:lnTo>
                  <a:pt x="1753429" y="172789"/>
                </a:lnTo>
                <a:lnTo>
                  <a:pt x="1860355" y="172789"/>
                </a:lnTo>
                <a:lnTo>
                  <a:pt x="1860439" y="173632"/>
                </a:lnTo>
                <a:lnTo>
                  <a:pt x="1860884" y="180528"/>
                </a:lnTo>
                <a:lnTo>
                  <a:pt x="1860980" y="182611"/>
                </a:lnTo>
                <a:lnTo>
                  <a:pt x="1861090" y="187634"/>
                </a:lnTo>
                <a:lnTo>
                  <a:pt x="1861137" y="352870"/>
                </a:lnTo>
                <a:close/>
              </a:path>
            </a:pathLst>
          </a:custGeom>
          <a:solidFill>
            <a:srgbClr val="FF5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556" y="1443111"/>
            <a:ext cx="2371976" cy="351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924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1904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927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0440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41661" y="3934667"/>
            <a:ext cx="9525" cy="865505"/>
          </a:xfrm>
          <a:custGeom>
            <a:avLst/>
            <a:gdLst/>
            <a:ahLst/>
            <a:cxnLst/>
            <a:rect l="l" t="t" r="r" b="b"/>
            <a:pathLst>
              <a:path w="9525" h="865504">
                <a:moveTo>
                  <a:pt x="0" y="0"/>
                </a:moveTo>
                <a:lnTo>
                  <a:pt x="9299" y="864898"/>
                </a:lnTo>
              </a:path>
            </a:pathLst>
          </a:custGeom>
          <a:ln w="380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5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757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5140" y="3934667"/>
            <a:ext cx="2287905" cy="1210310"/>
          </a:xfrm>
          <a:custGeom>
            <a:avLst/>
            <a:gdLst/>
            <a:ahLst/>
            <a:cxnLst/>
            <a:rect l="l" t="t" r="r" b="b"/>
            <a:pathLst>
              <a:path w="2287904" h="1210310">
                <a:moveTo>
                  <a:pt x="0" y="0"/>
                </a:moveTo>
                <a:lnTo>
                  <a:pt x="2287570" y="0"/>
                </a:lnTo>
                <a:lnTo>
                  <a:pt x="2287570" y="1210122"/>
                </a:lnTo>
                <a:lnTo>
                  <a:pt x="0" y="12101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2711" y="3934667"/>
            <a:ext cx="2281555" cy="1209040"/>
          </a:xfrm>
          <a:custGeom>
            <a:avLst/>
            <a:gdLst/>
            <a:ahLst/>
            <a:cxnLst/>
            <a:rect l="l" t="t" r="r" b="b"/>
            <a:pathLst>
              <a:path w="2281554" h="1209039">
                <a:moveTo>
                  <a:pt x="0" y="0"/>
                </a:moveTo>
                <a:lnTo>
                  <a:pt x="2281270" y="0"/>
                </a:lnTo>
                <a:lnTo>
                  <a:pt x="2281270" y="1208822"/>
                </a:lnTo>
                <a:lnTo>
                  <a:pt x="0" y="120882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328" y="4084100"/>
            <a:ext cx="768985" cy="232410"/>
          </a:xfrm>
          <a:custGeom>
            <a:avLst/>
            <a:gdLst/>
            <a:ahLst/>
            <a:cxnLst/>
            <a:rect l="l" t="t" r="r" b="b"/>
            <a:pathLst>
              <a:path w="76898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76898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76898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76898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76898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76898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76898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76898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76898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76898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76898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76898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76898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76898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76898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76898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76898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76898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542" y="4630416"/>
            <a:ext cx="1139296" cy="172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542" y="4839966"/>
            <a:ext cx="1570892" cy="133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91895" y="4084100"/>
            <a:ext cx="865505" cy="232410"/>
          </a:xfrm>
          <a:custGeom>
            <a:avLst/>
            <a:gdLst/>
            <a:ahLst/>
            <a:cxnLst/>
            <a:rect l="l" t="t" r="r" b="b"/>
            <a:pathLst>
              <a:path w="86550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86550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86550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86550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86550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86550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86550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86550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86550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86550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86550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86550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86550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86550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86550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86550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86550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86550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865504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75821" y="4630416"/>
            <a:ext cx="958292" cy="170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9691" y="4842794"/>
            <a:ext cx="450850" cy="168275"/>
          </a:xfrm>
          <a:custGeom>
            <a:avLst/>
            <a:gdLst/>
            <a:ahLst/>
            <a:cxnLst/>
            <a:rect l="l" t="t" r="r" b="b"/>
            <a:pathLst>
              <a:path w="450850" h="168275">
                <a:moveTo>
                  <a:pt x="83298" y="122339"/>
                </a:moveTo>
                <a:lnTo>
                  <a:pt x="51197" y="122339"/>
                </a:lnTo>
                <a:lnTo>
                  <a:pt x="59140" y="121957"/>
                </a:lnTo>
                <a:lnTo>
                  <a:pt x="66154" y="120812"/>
                </a:lnTo>
                <a:lnTo>
                  <a:pt x="72237" y="118904"/>
                </a:lnTo>
                <a:lnTo>
                  <a:pt x="77390" y="116234"/>
                </a:lnTo>
                <a:lnTo>
                  <a:pt x="83740" y="112071"/>
                </a:lnTo>
                <a:lnTo>
                  <a:pt x="86915" y="105813"/>
                </a:lnTo>
                <a:lnTo>
                  <a:pt x="86915" y="93212"/>
                </a:lnTo>
                <a:lnTo>
                  <a:pt x="86071" y="89640"/>
                </a:lnTo>
                <a:lnTo>
                  <a:pt x="84385" y="86764"/>
                </a:lnTo>
                <a:lnTo>
                  <a:pt x="82699" y="83792"/>
                </a:lnTo>
                <a:lnTo>
                  <a:pt x="46583" y="68904"/>
                </a:lnTo>
                <a:lnTo>
                  <a:pt x="39736" y="67418"/>
                </a:lnTo>
                <a:lnTo>
                  <a:pt x="5358" y="45692"/>
                </a:lnTo>
                <a:lnTo>
                  <a:pt x="4464" y="41274"/>
                </a:lnTo>
                <a:lnTo>
                  <a:pt x="4464" y="30161"/>
                </a:lnTo>
                <a:lnTo>
                  <a:pt x="31403" y="2381"/>
                </a:lnTo>
                <a:lnTo>
                  <a:pt x="36959" y="793"/>
                </a:lnTo>
                <a:lnTo>
                  <a:pt x="43110" y="0"/>
                </a:lnTo>
                <a:lnTo>
                  <a:pt x="58191" y="0"/>
                </a:lnTo>
                <a:lnTo>
                  <a:pt x="65583" y="1240"/>
                </a:lnTo>
                <a:lnTo>
                  <a:pt x="72032" y="3720"/>
                </a:lnTo>
                <a:lnTo>
                  <a:pt x="78581" y="6101"/>
                </a:lnTo>
                <a:lnTo>
                  <a:pt x="81916" y="8185"/>
                </a:lnTo>
                <a:lnTo>
                  <a:pt x="49857" y="8185"/>
                </a:lnTo>
                <a:lnTo>
                  <a:pt x="41114" y="8641"/>
                </a:lnTo>
                <a:lnTo>
                  <a:pt x="13841" y="26639"/>
                </a:lnTo>
                <a:lnTo>
                  <a:pt x="13841" y="38744"/>
                </a:lnTo>
                <a:lnTo>
                  <a:pt x="58340" y="62361"/>
                </a:lnTo>
                <a:lnTo>
                  <a:pt x="64591" y="63999"/>
                </a:lnTo>
                <a:lnTo>
                  <a:pt x="70247" y="65780"/>
                </a:lnTo>
                <a:lnTo>
                  <a:pt x="75902" y="67466"/>
                </a:lnTo>
                <a:lnTo>
                  <a:pt x="80664" y="69647"/>
                </a:lnTo>
                <a:lnTo>
                  <a:pt x="84534" y="72333"/>
                </a:lnTo>
                <a:lnTo>
                  <a:pt x="88502" y="75010"/>
                </a:lnTo>
                <a:lnTo>
                  <a:pt x="91529" y="78286"/>
                </a:lnTo>
                <a:lnTo>
                  <a:pt x="95696" y="86021"/>
                </a:lnTo>
                <a:lnTo>
                  <a:pt x="96737" y="90783"/>
                </a:lnTo>
                <a:lnTo>
                  <a:pt x="96737" y="102099"/>
                </a:lnTo>
                <a:lnTo>
                  <a:pt x="95596" y="107052"/>
                </a:lnTo>
                <a:lnTo>
                  <a:pt x="93314" y="111319"/>
                </a:lnTo>
                <a:lnTo>
                  <a:pt x="91132" y="115491"/>
                </a:lnTo>
                <a:lnTo>
                  <a:pt x="88007" y="119015"/>
                </a:lnTo>
                <a:lnTo>
                  <a:pt x="83298" y="122339"/>
                </a:lnTo>
                <a:close/>
              </a:path>
              <a:path w="450850" h="168275">
                <a:moveTo>
                  <a:pt x="85129" y="22175"/>
                </a:moveTo>
                <a:lnTo>
                  <a:pt x="78237" y="16054"/>
                </a:lnTo>
                <a:lnTo>
                  <a:pt x="70060" y="11682"/>
                </a:lnTo>
                <a:lnTo>
                  <a:pt x="60601" y="9060"/>
                </a:lnTo>
                <a:lnTo>
                  <a:pt x="49857" y="8185"/>
                </a:lnTo>
                <a:lnTo>
                  <a:pt x="81916" y="8185"/>
                </a:lnTo>
                <a:lnTo>
                  <a:pt x="84534" y="9822"/>
                </a:lnTo>
                <a:lnTo>
                  <a:pt x="89892" y="14882"/>
                </a:lnTo>
                <a:lnTo>
                  <a:pt x="85129" y="22175"/>
                </a:lnTo>
                <a:close/>
              </a:path>
              <a:path w="450850" h="168275">
                <a:moveTo>
                  <a:pt x="57695" y="130369"/>
                </a:moveTo>
                <a:lnTo>
                  <a:pt x="50750" y="130369"/>
                </a:lnTo>
                <a:lnTo>
                  <a:pt x="36304" y="129169"/>
                </a:lnTo>
                <a:lnTo>
                  <a:pt x="23031" y="125569"/>
                </a:lnTo>
                <a:lnTo>
                  <a:pt x="10929" y="119572"/>
                </a:lnTo>
                <a:lnTo>
                  <a:pt x="0" y="111176"/>
                </a:lnTo>
                <a:lnTo>
                  <a:pt x="4762" y="103880"/>
                </a:lnTo>
                <a:lnTo>
                  <a:pt x="10219" y="109538"/>
                </a:lnTo>
                <a:lnTo>
                  <a:pt x="16867" y="114053"/>
                </a:lnTo>
                <a:lnTo>
                  <a:pt x="51197" y="122339"/>
                </a:lnTo>
                <a:lnTo>
                  <a:pt x="83298" y="122339"/>
                </a:lnTo>
                <a:lnTo>
                  <a:pt x="79970" y="124663"/>
                </a:lnTo>
                <a:lnTo>
                  <a:pt x="75158" y="126797"/>
                </a:lnTo>
                <a:lnTo>
                  <a:pt x="69502" y="128292"/>
                </a:lnTo>
                <a:lnTo>
                  <a:pt x="63946" y="129674"/>
                </a:lnTo>
                <a:lnTo>
                  <a:pt x="57695" y="130369"/>
                </a:lnTo>
                <a:close/>
              </a:path>
              <a:path w="450850" h="168275">
                <a:moveTo>
                  <a:pt x="128047" y="35271"/>
                </a:moveTo>
                <a:lnTo>
                  <a:pt x="118968" y="35271"/>
                </a:lnTo>
                <a:lnTo>
                  <a:pt x="118968" y="2976"/>
                </a:lnTo>
                <a:lnTo>
                  <a:pt x="128047" y="2976"/>
                </a:lnTo>
                <a:lnTo>
                  <a:pt x="128047" y="35271"/>
                </a:lnTo>
                <a:close/>
              </a:path>
              <a:path w="450850" h="168275">
                <a:moveTo>
                  <a:pt x="149924" y="42713"/>
                </a:moveTo>
                <a:lnTo>
                  <a:pt x="105871" y="42713"/>
                </a:lnTo>
                <a:lnTo>
                  <a:pt x="105871" y="35271"/>
                </a:lnTo>
                <a:lnTo>
                  <a:pt x="149924" y="35271"/>
                </a:lnTo>
                <a:lnTo>
                  <a:pt x="149924" y="42713"/>
                </a:lnTo>
                <a:close/>
              </a:path>
              <a:path w="450850" h="168275">
                <a:moveTo>
                  <a:pt x="140003" y="130369"/>
                </a:moveTo>
                <a:lnTo>
                  <a:pt x="134942" y="130369"/>
                </a:lnTo>
                <a:lnTo>
                  <a:pt x="132561" y="130026"/>
                </a:lnTo>
                <a:lnTo>
                  <a:pt x="118968" y="116329"/>
                </a:lnTo>
                <a:lnTo>
                  <a:pt x="118968" y="42713"/>
                </a:lnTo>
                <a:lnTo>
                  <a:pt x="128047" y="42713"/>
                </a:lnTo>
                <a:lnTo>
                  <a:pt x="128047" y="114948"/>
                </a:lnTo>
                <a:lnTo>
                  <a:pt x="129238" y="117577"/>
                </a:lnTo>
                <a:lnTo>
                  <a:pt x="131619" y="119358"/>
                </a:lnTo>
                <a:lnTo>
                  <a:pt x="134099" y="121044"/>
                </a:lnTo>
                <a:lnTo>
                  <a:pt x="136827" y="121892"/>
                </a:lnTo>
                <a:lnTo>
                  <a:pt x="156124" y="121892"/>
                </a:lnTo>
                <a:lnTo>
                  <a:pt x="157217" y="124863"/>
                </a:lnTo>
                <a:lnTo>
                  <a:pt x="156721" y="125063"/>
                </a:lnTo>
                <a:lnTo>
                  <a:pt x="155877" y="125511"/>
                </a:lnTo>
                <a:lnTo>
                  <a:pt x="154686" y="126206"/>
                </a:lnTo>
                <a:lnTo>
                  <a:pt x="153595" y="126797"/>
                </a:lnTo>
                <a:lnTo>
                  <a:pt x="144566" y="129626"/>
                </a:lnTo>
                <a:lnTo>
                  <a:pt x="142384" y="130121"/>
                </a:lnTo>
                <a:lnTo>
                  <a:pt x="140003" y="130369"/>
                </a:lnTo>
                <a:close/>
              </a:path>
              <a:path w="450850" h="168275">
                <a:moveTo>
                  <a:pt x="156124" y="121892"/>
                </a:moveTo>
                <a:lnTo>
                  <a:pt x="143575" y="121892"/>
                </a:lnTo>
                <a:lnTo>
                  <a:pt x="146799" y="121292"/>
                </a:lnTo>
                <a:lnTo>
                  <a:pt x="149478" y="120101"/>
                </a:lnTo>
                <a:lnTo>
                  <a:pt x="152350" y="118767"/>
                </a:lnTo>
                <a:lnTo>
                  <a:pt x="153943" y="117967"/>
                </a:lnTo>
                <a:lnTo>
                  <a:pt x="154538" y="117577"/>
                </a:lnTo>
                <a:lnTo>
                  <a:pt x="156124" y="121892"/>
                </a:lnTo>
                <a:close/>
              </a:path>
              <a:path w="450850" h="168275">
                <a:moveTo>
                  <a:pt x="216413" y="131121"/>
                </a:moveTo>
                <a:lnTo>
                  <a:pt x="205498" y="131121"/>
                </a:lnTo>
                <a:lnTo>
                  <a:pt x="199298" y="129826"/>
                </a:lnTo>
                <a:lnTo>
                  <a:pt x="168986" y="101051"/>
                </a:lnTo>
                <a:lnTo>
                  <a:pt x="165563" y="88697"/>
                </a:lnTo>
                <a:lnTo>
                  <a:pt x="165563" y="75305"/>
                </a:lnTo>
                <a:lnTo>
                  <a:pt x="187689" y="39984"/>
                </a:lnTo>
                <a:lnTo>
                  <a:pt x="205002" y="33634"/>
                </a:lnTo>
                <a:lnTo>
                  <a:pt x="218199" y="33634"/>
                </a:lnTo>
                <a:lnTo>
                  <a:pt x="224350" y="34924"/>
                </a:lnTo>
                <a:lnTo>
                  <a:pt x="235661" y="40083"/>
                </a:lnTo>
                <a:lnTo>
                  <a:pt x="237031" y="41076"/>
                </a:lnTo>
                <a:lnTo>
                  <a:pt x="206739" y="41076"/>
                </a:lnTo>
                <a:lnTo>
                  <a:pt x="202075" y="42018"/>
                </a:lnTo>
                <a:lnTo>
                  <a:pt x="197710" y="43904"/>
                </a:lnTo>
                <a:lnTo>
                  <a:pt x="193444" y="45692"/>
                </a:lnTo>
                <a:lnTo>
                  <a:pt x="189624" y="48273"/>
                </a:lnTo>
                <a:lnTo>
                  <a:pt x="174791" y="78734"/>
                </a:lnTo>
                <a:lnTo>
                  <a:pt x="257688" y="78734"/>
                </a:lnTo>
                <a:lnTo>
                  <a:pt x="257638" y="85678"/>
                </a:lnTo>
                <a:lnTo>
                  <a:pt x="257539" y="85868"/>
                </a:lnTo>
                <a:lnTo>
                  <a:pt x="174939" y="85868"/>
                </a:lnTo>
                <a:lnTo>
                  <a:pt x="175337" y="91326"/>
                </a:lnTo>
                <a:lnTo>
                  <a:pt x="202820" y="123035"/>
                </a:lnTo>
                <a:lnTo>
                  <a:pt x="207483" y="123968"/>
                </a:lnTo>
                <a:lnTo>
                  <a:pt x="237211" y="123968"/>
                </a:lnTo>
                <a:lnTo>
                  <a:pt x="232586" y="126702"/>
                </a:lnTo>
                <a:lnTo>
                  <a:pt x="228815" y="128235"/>
                </a:lnTo>
                <a:lnTo>
                  <a:pt x="224647" y="129331"/>
                </a:lnTo>
                <a:lnTo>
                  <a:pt x="220580" y="130521"/>
                </a:lnTo>
                <a:lnTo>
                  <a:pt x="216413" y="131121"/>
                </a:lnTo>
                <a:close/>
              </a:path>
              <a:path w="450850" h="168275">
                <a:moveTo>
                  <a:pt x="257688" y="78734"/>
                </a:moveTo>
                <a:lnTo>
                  <a:pt x="249055" y="78734"/>
                </a:lnTo>
                <a:lnTo>
                  <a:pt x="248659" y="73171"/>
                </a:lnTo>
                <a:lnTo>
                  <a:pt x="247369" y="68114"/>
                </a:lnTo>
                <a:lnTo>
                  <a:pt x="245186" y="63551"/>
                </a:lnTo>
                <a:lnTo>
                  <a:pt x="243102" y="58884"/>
                </a:lnTo>
                <a:lnTo>
                  <a:pt x="240424" y="54912"/>
                </a:lnTo>
                <a:lnTo>
                  <a:pt x="237149" y="51645"/>
                </a:lnTo>
                <a:lnTo>
                  <a:pt x="233875" y="48273"/>
                </a:lnTo>
                <a:lnTo>
                  <a:pt x="230055" y="45692"/>
                </a:lnTo>
                <a:lnTo>
                  <a:pt x="225689" y="43904"/>
                </a:lnTo>
                <a:lnTo>
                  <a:pt x="221324" y="42018"/>
                </a:lnTo>
                <a:lnTo>
                  <a:pt x="216661" y="41076"/>
                </a:lnTo>
                <a:lnTo>
                  <a:pt x="237031" y="41076"/>
                </a:lnTo>
                <a:lnTo>
                  <a:pt x="240523" y="43606"/>
                </a:lnTo>
                <a:lnTo>
                  <a:pt x="244591" y="48073"/>
                </a:lnTo>
                <a:lnTo>
                  <a:pt x="248758" y="52435"/>
                </a:lnTo>
                <a:lnTo>
                  <a:pt x="251982" y="57550"/>
                </a:lnTo>
                <a:lnTo>
                  <a:pt x="256547" y="69257"/>
                </a:lnTo>
                <a:lnTo>
                  <a:pt x="257668" y="75305"/>
                </a:lnTo>
                <a:lnTo>
                  <a:pt x="257688" y="78734"/>
                </a:lnTo>
                <a:close/>
              </a:path>
              <a:path w="450850" h="168275">
                <a:moveTo>
                  <a:pt x="237211" y="123968"/>
                </a:moveTo>
                <a:lnTo>
                  <a:pt x="215718" y="123968"/>
                </a:lnTo>
                <a:lnTo>
                  <a:pt x="218893" y="123530"/>
                </a:lnTo>
                <a:lnTo>
                  <a:pt x="221969" y="122635"/>
                </a:lnTo>
                <a:lnTo>
                  <a:pt x="243102" y="105813"/>
                </a:lnTo>
                <a:lnTo>
                  <a:pt x="250991" y="108052"/>
                </a:lnTo>
                <a:lnTo>
                  <a:pt x="249700" y="111424"/>
                </a:lnTo>
                <a:lnTo>
                  <a:pt x="247716" y="114548"/>
                </a:lnTo>
                <a:lnTo>
                  <a:pt x="242457" y="120206"/>
                </a:lnTo>
                <a:lnTo>
                  <a:pt x="239431" y="122635"/>
                </a:lnTo>
                <a:lnTo>
                  <a:pt x="237211" y="123968"/>
                </a:lnTo>
                <a:close/>
              </a:path>
              <a:path w="450850" h="168275">
                <a:moveTo>
                  <a:pt x="291544" y="54026"/>
                </a:moveTo>
                <a:lnTo>
                  <a:pt x="284045" y="54026"/>
                </a:lnTo>
                <a:lnTo>
                  <a:pt x="287915" y="47968"/>
                </a:lnTo>
                <a:lnTo>
                  <a:pt x="292975" y="43060"/>
                </a:lnTo>
                <a:lnTo>
                  <a:pt x="305575" y="35519"/>
                </a:lnTo>
                <a:lnTo>
                  <a:pt x="312372" y="33634"/>
                </a:lnTo>
                <a:lnTo>
                  <a:pt x="326164" y="33634"/>
                </a:lnTo>
                <a:lnTo>
                  <a:pt x="332216" y="35024"/>
                </a:lnTo>
                <a:lnTo>
                  <a:pt x="343329" y="40580"/>
                </a:lnTo>
                <a:lnTo>
                  <a:pt x="344745" y="41671"/>
                </a:lnTo>
                <a:lnTo>
                  <a:pt x="314555" y="41671"/>
                </a:lnTo>
                <a:lnTo>
                  <a:pt x="311083" y="42366"/>
                </a:lnTo>
                <a:lnTo>
                  <a:pt x="303740" y="45139"/>
                </a:lnTo>
                <a:lnTo>
                  <a:pt x="300267" y="47025"/>
                </a:lnTo>
                <a:lnTo>
                  <a:pt x="296993" y="49407"/>
                </a:lnTo>
                <a:lnTo>
                  <a:pt x="293819" y="51788"/>
                </a:lnTo>
                <a:lnTo>
                  <a:pt x="291544" y="54026"/>
                </a:lnTo>
                <a:close/>
              </a:path>
              <a:path w="450850" h="168275">
                <a:moveTo>
                  <a:pt x="284789" y="167878"/>
                </a:moveTo>
                <a:lnTo>
                  <a:pt x="275711" y="167878"/>
                </a:lnTo>
                <a:lnTo>
                  <a:pt x="275711" y="35271"/>
                </a:lnTo>
                <a:lnTo>
                  <a:pt x="284045" y="35271"/>
                </a:lnTo>
                <a:lnTo>
                  <a:pt x="284045" y="54026"/>
                </a:lnTo>
                <a:lnTo>
                  <a:pt x="291544" y="54026"/>
                </a:lnTo>
                <a:lnTo>
                  <a:pt x="284789" y="98079"/>
                </a:lnTo>
                <a:lnTo>
                  <a:pt x="286278" y="101546"/>
                </a:lnTo>
                <a:lnTo>
                  <a:pt x="288212" y="104823"/>
                </a:lnTo>
                <a:lnTo>
                  <a:pt x="290594" y="107899"/>
                </a:lnTo>
                <a:lnTo>
                  <a:pt x="291584" y="109090"/>
                </a:lnTo>
                <a:lnTo>
                  <a:pt x="284789" y="109090"/>
                </a:lnTo>
                <a:lnTo>
                  <a:pt x="284789" y="167878"/>
                </a:lnTo>
                <a:close/>
              </a:path>
              <a:path w="450850" h="168275">
                <a:moveTo>
                  <a:pt x="346721" y="122930"/>
                </a:moveTo>
                <a:lnTo>
                  <a:pt x="324924" y="122930"/>
                </a:lnTo>
                <a:lnTo>
                  <a:pt x="329884" y="121787"/>
                </a:lnTo>
                <a:lnTo>
                  <a:pt x="338814" y="117224"/>
                </a:lnTo>
                <a:lnTo>
                  <a:pt x="342584" y="114195"/>
                </a:lnTo>
                <a:lnTo>
                  <a:pt x="345660" y="110433"/>
                </a:lnTo>
                <a:lnTo>
                  <a:pt x="348835" y="106661"/>
                </a:lnTo>
                <a:lnTo>
                  <a:pt x="351266" y="102346"/>
                </a:lnTo>
                <a:lnTo>
                  <a:pt x="352953" y="97479"/>
                </a:lnTo>
                <a:lnTo>
                  <a:pt x="354640" y="92517"/>
                </a:lnTo>
                <a:lnTo>
                  <a:pt x="355483" y="87506"/>
                </a:lnTo>
                <a:lnTo>
                  <a:pt x="355483" y="76991"/>
                </a:lnTo>
                <a:lnTo>
                  <a:pt x="354490" y="71838"/>
                </a:lnTo>
                <a:lnTo>
                  <a:pt x="352506" y="66971"/>
                </a:lnTo>
                <a:lnTo>
                  <a:pt x="350621" y="62113"/>
                </a:lnTo>
                <a:lnTo>
                  <a:pt x="347942" y="57798"/>
                </a:lnTo>
                <a:lnTo>
                  <a:pt x="344470" y="54026"/>
                </a:lnTo>
                <a:lnTo>
                  <a:pt x="341096" y="50254"/>
                </a:lnTo>
                <a:lnTo>
                  <a:pt x="337077" y="47273"/>
                </a:lnTo>
                <a:lnTo>
                  <a:pt x="332414" y="45092"/>
                </a:lnTo>
                <a:lnTo>
                  <a:pt x="327851" y="42812"/>
                </a:lnTo>
                <a:lnTo>
                  <a:pt x="322988" y="41671"/>
                </a:lnTo>
                <a:lnTo>
                  <a:pt x="344745" y="41671"/>
                </a:lnTo>
                <a:lnTo>
                  <a:pt x="348091" y="44251"/>
                </a:lnTo>
                <a:lnTo>
                  <a:pt x="352059" y="48816"/>
                </a:lnTo>
                <a:lnTo>
                  <a:pt x="356028" y="53283"/>
                </a:lnTo>
                <a:lnTo>
                  <a:pt x="359104" y="58493"/>
                </a:lnTo>
                <a:lnTo>
                  <a:pt x="361287" y="64437"/>
                </a:lnTo>
                <a:lnTo>
                  <a:pt x="363569" y="70295"/>
                </a:lnTo>
                <a:lnTo>
                  <a:pt x="364710" y="76296"/>
                </a:lnTo>
                <a:lnTo>
                  <a:pt x="364710" y="89002"/>
                </a:lnTo>
                <a:lnTo>
                  <a:pt x="363668" y="95250"/>
                </a:lnTo>
                <a:lnTo>
                  <a:pt x="361468" y="101546"/>
                </a:lnTo>
                <a:lnTo>
                  <a:pt x="359600" y="107052"/>
                </a:lnTo>
                <a:lnTo>
                  <a:pt x="356673" y="112214"/>
                </a:lnTo>
                <a:lnTo>
                  <a:pt x="352804" y="116681"/>
                </a:lnTo>
                <a:lnTo>
                  <a:pt x="349033" y="121149"/>
                </a:lnTo>
                <a:lnTo>
                  <a:pt x="346721" y="122930"/>
                </a:lnTo>
                <a:close/>
              </a:path>
              <a:path w="450850" h="168275">
                <a:moveTo>
                  <a:pt x="328049" y="131121"/>
                </a:moveTo>
                <a:lnTo>
                  <a:pt x="313563" y="131121"/>
                </a:lnTo>
                <a:lnTo>
                  <a:pt x="306319" y="128988"/>
                </a:lnTo>
                <a:lnTo>
                  <a:pt x="299886" y="124663"/>
                </a:lnTo>
                <a:lnTo>
                  <a:pt x="293719" y="120453"/>
                </a:lnTo>
                <a:lnTo>
                  <a:pt x="288659" y="115243"/>
                </a:lnTo>
                <a:lnTo>
                  <a:pt x="284789" y="109090"/>
                </a:lnTo>
                <a:lnTo>
                  <a:pt x="291584" y="109090"/>
                </a:lnTo>
                <a:lnTo>
                  <a:pt x="293074" y="110881"/>
                </a:lnTo>
                <a:lnTo>
                  <a:pt x="295803" y="113510"/>
                </a:lnTo>
                <a:lnTo>
                  <a:pt x="315696" y="122930"/>
                </a:lnTo>
                <a:lnTo>
                  <a:pt x="346721" y="122930"/>
                </a:lnTo>
                <a:lnTo>
                  <a:pt x="344470" y="124663"/>
                </a:lnTo>
                <a:lnTo>
                  <a:pt x="333853" y="129826"/>
                </a:lnTo>
                <a:lnTo>
                  <a:pt x="328049" y="131121"/>
                </a:lnTo>
                <a:close/>
              </a:path>
              <a:path w="450850" h="168275">
                <a:moveTo>
                  <a:pt x="440089" y="123968"/>
                </a:moveTo>
                <a:lnTo>
                  <a:pt x="422464" y="123968"/>
                </a:lnTo>
                <a:lnTo>
                  <a:pt x="429062" y="122235"/>
                </a:lnTo>
                <a:lnTo>
                  <a:pt x="434024" y="118767"/>
                </a:lnTo>
                <a:lnTo>
                  <a:pt x="439083" y="115291"/>
                </a:lnTo>
                <a:lnTo>
                  <a:pt x="441563" y="110576"/>
                </a:lnTo>
                <a:lnTo>
                  <a:pt x="441613" y="101451"/>
                </a:lnTo>
                <a:lnTo>
                  <a:pt x="440968" y="99022"/>
                </a:lnTo>
                <a:lnTo>
                  <a:pt x="439679" y="97031"/>
                </a:lnTo>
                <a:lnTo>
                  <a:pt x="438488" y="95050"/>
                </a:lnTo>
                <a:lnTo>
                  <a:pt x="436603" y="93364"/>
                </a:lnTo>
                <a:lnTo>
                  <a:pt x="431443" y="90583"/>
                </a:lnTo>
                <a:lnTo>
                  <a:pt x="428269" y="89345"/>
                </a:lnTo>
                <a:lnTo>
                  <a:pt x="424499" y="88259"/>
                </a:lnTo>
                <a:lnTo>
                  <a:pt x="420827" y="87164"/>
                </a:lnTo>
                <a:lnTo>
                  <a:pt x="416511" y="86021"/>
                </a:lnTo>
                <a:lnTo>
                  <a:pt x="411550" y="84830"/>
                </a:lnTo>
                <a:lnTo>
                  <a:pt x="406292" y="83639"/>
                </a:lnTo>
                <a:lnTo>
                  <a:pt x="401678" y="82449"/>
                </a:lnTo>
                <a:lnTo>
                  <a:pt x="380446" y="65237"/>
                </a:lnTo>
                <a:lnTo>
                  <a:pt x="380456" y="56750"/>
                </a:lnTo>
                <a:lnTo>
                  <a:pt x="401727" y="35420"/>
                </a:lnTo>
                <a:lnTo>
                  <a:pt x="405894" y="34229"/>
                </a:lnTo>
                <a:lnTo>
                  <a:pt x="410310" y="33634"/>
                </a:lnTo>
                <a:lnTo>
                  <a:pt x="422415" y="33634"/>
                </a:lnTo>
                <a:lnTo>
                  <a:pt x="428963" y="34874"/>
                </a:lnTo>
                <a:lnTo>
                  <a:pt x="440274" y="39836"/>
                </a:lnTo>
                <a:lnTo>
                  <a:pt x="441569" y="40778"/>
                </a:lnTo>
                <a:lnTo>
                  <a:pt x="410955" y="40778"/>
                </a:lnTo>
                <a:lnTo>
                  <a:pt x="407631" y="41175"/>
                </a:lnTo>
                <a:lnTo>
                  <a:pt x="404555" y="41968"/>
                </a:lnTo>
                <a:lnTo>
                  <a:pt x="401480" y="42663"/>
                </a:lnTo>
                <a:lnTo>
                  <a:pt x="398801" y="43804"/>
                </a:lnTo>
                <a:lnTo>
                  <a:pt x="389077" y="56750"/>
                </a:lnTo>
                <a:lnTo>
                  <a:pt x="389077" y="62903"/>
                </a:lnTo>
                <a:lnTo>
                  <a:pt x="419637" y="78877"/>
                </a:lnTo>
                <a:lnTo>
                  <a:pt x="424845" y="80267"/>
                </a:lnTo>
                <a:lnTo>
                  <a:pt x="434073" y="82849"/>
                </a:lnTo>
                <a:lnTo>
                  <a:pt x="437942" y="84487"/>
                </a:lnTo>
                <a:lnTo>
                  <a:pt x="441018" y="86468"/>
                </a:lnTo>
                <a:lnTo>
                  <a:pt x="444094" y="88354"/>
                </a:lnTo>
                <a:lnTo>
                  <a:pt x="446426" y="90640"/>
                </a:lnTo>
                <a:lnTo>
                  <a:pt x="448043" y="93364"/>
                </a:lnTo>
                <a:lnTo>
                  <a:pt x="449700" y="95993"/>
                </a:lnTo>
                <a:lnTo>
                  <a:pt x="450457" y="99022"/>
                </a:lnTo>
                <a:lnTo>
                  <a:pt x="450543" y="111871"/>
                </a:lnTo>
                <a:lnTo>
                  <a:pt x="447220" y="118615"/>
                </a:lnTo>
                <a:lnTo>
                  <a:pt x="440572" y="123673"/>
                </a:lnTo>
                <a:lnTo>
                  <a:pt x="440089" y="123968"/>
                </a:lnTo>
                <a:close/>
              </a:path>
              <a:path w="450850" h="168275">
                <a:moveTo>
                  <a:pt x="442655" y="51645"/>
                </a:moveTo>
                <a:lnTo>
                  <a:pt x="439580" y="48073"/>
                </a:lnTo>
                <a:lnTo>
                  <a:pt x="435511" y="45387"/>
                </a:lnTo>
                <a:lnTo>
                  <a:pt x="430452" y="43606"/>
                </a:lnTo>
                <a:lnTo>
                  <a:pt x="425490" y="41721"/>
                </a:lnTo>
                <a:lnTo>
                  <a:pt x="420182" y="40778"/>
                </a:lnTo>
                <a:lnTo>
                  <a:pt x="441569" y="40778"/>
                </a:lnTo>
                <a:lnTo>
                  <a:pt x="444639" y="43011"/>
                </a:lnTo>
                <a:lnTo>
                  <a:pt x="447716" y="46882"/>
                </a:lnTo>
                <a:lnTo>
                  <a:pt x="442655" y="51645"/>
                </a:lnTo>
                <a:close/>
              </a:path>
              <a:path w="450850" h="168275">
                <a:moveTo>
                  <a:pt x="414229" y="131121"/>
                </a:moveTo>
                <a:lnTo>
                  <a:pt x="407085" y="131121"/>
                </a:lnTo>
                <a:lnTo>
                  <a:pt x="400190" y="129931"/>
                </a:lnTo>
                <a:lnTo>
                  <a:pt x="386895" y="125159"/>
                </a:lnTo>
                <a:lnTo>
                  <a:pt x="381090" y="121539"/>
                </a:lnTo>
                <a:lnTo>
                  <a:pt x="376129" y="116681"/>
                </a:lnTo>
                <a:lnTo>
                  <a:pt x="380594" y="110576"/>
                </a:lnTo>
                <a:lnTo>
                  <a:pt x="385654" y="115138"/>
                </a:lnTo>
                <a:lnTo>
                  <a:pt x="390913" y="118520"/>
                </a:lnTo>
                <a:lnTo>
                  <a:pt x="401827" y="122882"/>
                </a:lnTo>
                <a:lnTo>
                  <a:pt x="407780" y="123968"/>
                </a:lnTo>
                <a:lnTo>
                  <a:pt x="440089" y="123968"/>
                </a:lnTo>
                <a:lnTo>
                  <a:pt x="435242" y="126930"/>
                </a:lnTo>
                <a:lnTo>
                  <a:pt x="429075" y="129258"/>
                </a:lnTo>
                <a:lnTo>
                  <a:pt x="422071" y="130655"/>
                </a:lnTo>
                <a:lnTo>
                  <a:pt x="414229" y="1311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9471" y="4084100"/>
            <a:ext cx="962025" cy="232410"/>
          </a:xfrm>
          <a:custGeom>
            <a:avLst/>
            <a:gdLst/>
            <a:ahLst/>
            <a:cxnLst/>
            <a:rect l="l" t="t" r="r" b="b"/>
            <a:pathLst>
              <a:path w="962025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62025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62025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62025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62025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62025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62025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62025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62025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62025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62025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62025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62025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62025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62025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62025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62025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62025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62025" h="232410">
                <a:moveTo>
                  <a:pt x="865276" y="228896"/>
                </a:moveTo>
                <a:lnTo>
                  <a:pt x="793394" y="228896"/>
                </a:lnTo>
                <a:lnTo>
                  <a:pt x="793394" y="0"/>
                </a:lnTo>
                <a:lnTo>
                  <a:pt x="865276" y="0"/>
                </a:lnTo>
                <a:lnTo>
                  <a:pt x="865276" y="228896"/>
                </a:lnTo>
                <a:close/>
              </a:path>
              <a:path w="962025" h="232410">
                <a:moveTo>
                  <a:pt x="961898" y="228896"/>
                </a:moveTo>
                <a:lnTo>
                  <a:pt x="890013" y="228896"/>
                </a:lnTo>
                <a:lnTo>
                  <a:pt x="890013" y="0"/>
                </a:lnTo>
                <a:lnTo>
                  <a:pt x="961898" y="0"/>
                </a:lnTo>
                <a:lnTo>
                  <a:pt x="961898" y="22889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7685" y="4630416"/>
            <a:ext cx="743201" cy="133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3547" y="4839966"/>
            <a:ext cx="995205" cy="133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67039" y="4084100"/>
            <a:ext cx="997585" cy="232410"/>
          </a:xfrm>
          <a:custGeom>
            <a:avLst/>
            <a:gdLst/>
            <a:ahLst/>
            <a:cxnLst/>
            <a:rect l="l" t="t" r="r" b="b"/>
            <a:pathLst>
              <a:path w="997584" h="232410">
                <a:moveTo>
                  <a:pt x="71884" y="228896"/>
                </a:moveTo>
                <a:lnTo>
                  <a:pt x="0" y="228896"/>
                </a:lnTo>
                <a:lnTo>
                  <a:pt x="0" y="0"/>
                </a:lnTo>
                <a:lnTo>
                  <a:pt x="99565" y="0"/>
                </a:lnTo>
                <a:lnTo>
                  <a:pt x="108030" y="446"/>
                </a:lnTo>
                <a:lnTo>
                  <a:pt x="144921" y="15329"/>
                </a:lnTo>
                <a:lnTo>
                  <a:pt x="172640" y="51642"/>
                </a:lnTo>
                <a:lnTo>
                  <a:pt x="176571" y="64293"/>
                </a:lnTo>
                <a:lnTo>
                  <a:pt x="71884" y="64293"/>
                </a:lnTo>
                <a:lnTo>
                  <a:pt x="71884" y="98076"/>
                </a:lnTo>
                <a:lnTo>
                  <a:pt x="176809" y="98076"/>
                </a:lnTo>
                <a:lnTo>
                  <a:pt x="175412" y="103974"/>
                </a:lnTo>
                <a:lnTo>
                  <a:pt x="152036" y="142808"/>
                </a:lnTo>
                <a:lnTo>
                  <a:pt x="117536" y="160807"/>
                </a:lnTo>
                <a:lnTo>
                  <a:pt x="101054" y="162519"/>
                </a:lnTo>
                <a:lnTo>
                  <a:pt x="71884" y="162519"/>
                </a:lnTo>
                <a:lnTo>
                  <a:pt x="71884" y="228896"/>
                </a:lnTo>
                <a:close/>
              </a:path>
              <a:path w="997584" h="232410">
                <a:moveTo>
                  <a:pt x="204922" y="124865"/>
                </a:moveTo>
                <a:lnTo>
                  <a:pt x="182597" y="77390"/>
                </a:lnTo>
                <a:lnTo>
                  <a:pt x="201843" y="66711"/>
                </a:lnTo>
                <a:lnTo>
                  <a:pt x="221628" y="59084"/>
                </a:lnTo>
                <a:lnTo>
                  <a:pt x="241952" y="54508"/>
                </a:lnTo>
                <a:lnTo>
                  <a:pt x="262816" y="52982"/>
                </a:lnTo>
                <a:lnTo>
                  <a:pt x="282015" y="54154"/>
                </a:lnTo>
                <a:lnTo>
                  <a:pt x="326217" y="71734"/>
                </a:lnTo>
                <a:lnTo>
                  <a:pt x="345957" y="104476"/>
                </a:lnTo>
                <a:lnTo>
                  <a:pt x="248726" y="104476"/>
                </a:lnTo>
                <a:lnTo>
                  <a:pt x="240938" y="105865"/>
                </a:lnTo>
                <a:lnTo>
                  <a:pt x="233794" y="108643"/>
                </a:lnTo>
                <a:lnTo>
                  <a:pt x="227971" y="111220"/>
                </a:lnTo>
                <a:lnTo>
                  <a:pt x="221218" y="114783"/>
                </a:lnTo>
                <a:lnTo>
                  <a:pt x="213535" y="119331"/>
                </a:lnTo>
                <a:lnTo>
                  <a:pt x="204922" y="124865"/>
                </a:lnTo>
                <a:close/>
              </a:path>
              <a:path w="997584" h="232410">
                <a:moveTo>
                  <a:pt x="176809" y="98076"/>
                </a:moveTo>
                <a:lnTo>
                  <a:pt x="98920" y="98076"/>
                </a:lnTo>
                <a:lnTo>
                  <a:pt x="100856" y="97035"/>
                </a:lnTo>
                <a:lnTo>
                  <a:pt x="104824" y="92868"/>
                </a:lnTo>
                <a:lnTo>
                  <a:pt x="105678" y="88942"/>
                </a:lnTo>
                <a:lnTo>
                  <a:pt x="105715" y="73827"/>
                </a:lnTo>
                <a:lnTo>
                  <a:pt x="104626" y="69651"/>
                </a:lnTo>
                <a:lnTo>
                  <a:pt x="102244" y="67567"/>
                </a:lnTo>
                <a:lnTo>
                  <a:pt x="99863" y="65384"/>
                </a:lnTo>
                <a:lnTo>
                  <a:pt x="97631" y="64293"/>
                </a:lnTo>
                <a:lnTo>
                  <a:pt x="176571" y="64293"/>
                </a:lnTo>
                <a:lnTo>
                  <a:pt x="177105" y="66413"/>
                </a:lnTo>
                <a:lnTo>
                  <a:pt x="178221" y="73827"/>
                </a:lnTo>
                <a:lnTo>
                  <a:pt x="178593" y="81259"/>
                </a:lnTo>
                <a:lnTo>
                  <a:pt x="178239" y="88942"/>
                </a:lnTo>
                <a:lnTo>
                  <a:pt x="177179" y="96514"/>
                </a:lnTo>
                <a:lnTo>
                  <a:pt x="176809" y="98076"/>
                </a:lnTo>
                <a:close/>
              </a:path>
              <a:path w="997584" h="232410">
                <a:moveTo>
                  <a:pt x="348415" y="120550"/>
                </a:moveTo>
                <a:lnTo>
                  <a:pt x="281717" y="120550"/>
                </a:lnTo>
                <a:lnTo>
                  <a:pt x="278592" y="118494"/>
                </a:lnTo>
                <a:lnTo>
                  <a:pt x="278512" y="114783"/>
                </a:lnTo>
                <a:lnTo>
                  <a:pt x="277054" y="110926"/>
                </a:lnTo>
                <a:lnTo>
                  <a:pt x="273978" y="108346"/>
                </a:lnTo>
                <a:lnTo>
                  <a:pt x="271001" y="105766"/>
                </a:lnTo>
                <a:lnTo>
                  <a:pt x="265395" y="104476"/>
                </a:lnTo>
                <a:lnTo>
                  <a:pt x="345957" y="104476"/>
                </a:lnTo>
                <a:lnTo>
                  <a:pt x="347564" y="110160"/>
                </a:lnTo>
                <a:lnTo>
                  <a:pt x="348415" y="120550"/>
                </a:lnTo>
                <a:close/>
              </a:path>
              <a:path w="997584" h="232410">
                <a:moveTo>
                  <a:pt x="239450" y="231873"/>
                </a:moveTo>
                <a:lnTo>
                  <a:pt x="230718" y="231873"/>
                </a:lnTo>
                <a:lnTo>
                  <a:pt x="222533" y="230435"/>
                </a:lnTo>
                <a:lnTo>
                  <a:pt x="189444" y="210343"/>
                </a:lnTo>
                <a:lnTo>
                  <a:pt x="177091" y="182363"/>
                </a:lnTo>
                <a:lnTo>
                  <a:pt x="177155" y="172937"/>
                </a:lnTo>
                <a:lnTo>
                  <a:pt x="192172" y="135135"/>
                </a:lnTo>
                <a:lnTo>
                  <a:pt x="229637" y="115536"/>
                </a:lnTo>
                <a:lnTo>
                  <a:pt x="252547" y="113109"/>
                </a:lnTo>
                <a:lnTo>
                  <a:pt x="262183" y="113574"/>
                </a:lnTo>
                <a:lnTo>
                  <a:pt x="270326" y="114994"/>
                </a:lnTo>
                <a:lnTo>
                  <a:pt x="276768" y="117294"/>
                </a:lnTo>
                <a:lnTo>
                  <a:pt x="278479" y="118420"/>
                </a:lnTo>
                <a:lnTo>
                  <a:pt x="278592" y="120550"/>
                </a:lnTo>
                <a:lnTo>
                  <a:pt x="348415" y="120550"/>
                </a:lnTo>
                <a:lnTo>
                  <a:pt x="348987" y="127545"/>
                </a:lnTo>
                <a:lnTo>
                  <a:pt x="348987" y="157012"/>
                </a:lnTo>
                <a:lnTo>
                  <a:pt x="256863" y="157012"/>
                </a:lnTo>
                <a:lnTo>
                  <a:pt x="252398" y="158203"/>
                </a:lnTo>
                <a:lnTo>
                  <a:pt x="245850" y="162965"/>
                </a:lnTo>
                <a:lnTo>
                  <a:pt x="244212" y="165793"/>
                </a:lnTo>
                <a:lnTo>
                  <a:pt x="244212" y="171548"/>
                </a:lnTo>
                <a:lnTo>
                  <a:pt x="245304" y="173681"/>
                </a:lnTo>
                <a:lnTo>
                  <a:pt x="247550" y="175516"/>
                </a:lnTo>
                <a:lnTo>
                  <a:pt x="249669" y="177154"/>
                </a:lnTo>
                <a:lnTo>
                  <a:pt x="252745" y="177997"/>
                </a:lnTo>
                <a:lnTo>
                  <a:pt x="360000" y="177997"/>
                </a:lnTo>
                <a:lnTo>
                  <a:pt x="360000" y="204042"/>
                </a:lnTo>
                <a:lnTo>
                  <a:pt x="292581" y="204042"/>
                </a:lnTo>
                <a:lnTo>
                  <a:pt x="289158" y="204787"/>
                </a:lnTo>
                <a:lnTo>
                  <a:pt x="289988" y="208715"/>
                </a:lnTo>
                <a:lnTo>
                  <a:pt x="289344" y="209874"/>
                </a:lnTo>
                <a:lnTo>
                  <a:pt x="256230" y="229938"/>
                </a:lnTo>
                <a:lnTo>
                  <a:pt x="247961" y="231389"/>
                </a:lnTo>
                <a:lnTo>
                  <a:pt x="239450" y="231873"/>
                </a:lnTo>
                <a:close/>
              </a:path>
              <a:path w="997584" h="232410">
                <a:moveTo>
                  <a:pt x="281717" y="120550"/>
                </a:moveTo>
                <a:lnTo>
                  <a:pt x="278592" y="120550"/>
                </a:lnTo>
                <a:lnTo>
                  <a:pt x="278592" y="118494"/>
                </a:lnTo>
                <a:lnTo>
                  <a:pt x="281717" y="120550"/>
                </a:lnTo>
                <a:close/>
              </a:path>
              <a:path w="997584" h="232410">
                <a:moveTo>
                  <a:pt x="360000" y="177997"/>
                </a:moveTo>
                <a:lnTo>
                  <a:pt x="259591" y="177997"/>
                </a:lnTo>
                <a:lnTo>
                  <a:pt x="262568" y="177501"/>
                </a:lnTo>
                <a:lnTo>
                  <a:pt x="268833" y="175467"/>
                </a:lnTo>
                <a:lnTo>
                  <a:pt x="278592" y="159393"/>
                </a:lnTo>
                <a:lnTo>
                  <a:pt x="278195" y="159294"/>
                </a:lnTo>
                <a:lnTo>
                  <a:pt x="272341" y="158203"/>
                </a:lnTo>
                <a:lnTo>
                  <a:pt x="268670" y="157409"/>
                </a:lnTo>
                <a:lnTo>
                  <a:pt x="265395" y="157012"/>
                </a:lnTo>
                <a:lnTo>
                  <a:pt x="348987" y="157012"/>
                </a:lnTo>
                <a:lnTo>
                  <a:pt x="349017" y="162965"/>
                </a:lnTo>
                <a:lnTo>
                  <a:pt x="349284" y="165198"/>
                </a:lnTo>
                <a:lnTo>
                  <a:pt x="349880" y="166091"/>
                </a:lnTo>
                <a:lnTo>
                  <a:pt x="350575" y="166885"/>
                </a:lnTo>
                <a:lnTo>
                  <a:pt x="353948" y="167579"/>
                </a:lnTo>
                <a:lnTo>
                  <a:pt x="360000" y="168174"/>
                </a:lnTo>
                <a:lnTo>
                  <a:pt x="360000" y="177997"/>
                </a:lnTo>
                <a:close/>
              </a:path>
              <a:path w="997584" h="232410">
                <a:moveTo>
                  <a:pt x="289988" y="208715"/>
                </a:moveTo>
                <a:lnTo>
                  <a:pt x="289158" y="204787"/>
                </a:lnTo>
                <a:lnTo>
                  <a:pt x="292581" y="204042"/>
                </a:lnTo>
                <a:lnTo>
                  <a:pt x="289988" y="208715"/>
                </a:lnTo>
                <a:close/>
              </a:path>
              <a:path w="997584" h="232410">
                <a:moveTo>
                  <a:pt x="332815" y="231873"/>
                </a:moveTo>
                <a:lnTo>
                  <a:pt x="329342" y="231873"/>
                </a:lnTo>
                <a:lnTo>
                  <a:pt x="321035" y="231445"/>
                </a:lnTo>
                <a:lnTo>
                  <a:pt x="289988" y="208715"/>
                </a:lnTo>
                <a:lnTo>
                  <a:pt x="292581" y="204042"/>
                </a:lnTo>
                <a:lnTo>
                  <a:pt x="360000" y="204042"/>
                </a:lnTo>
                <a:lnTo>
                  <a:pt x="360000" y="227706"/>
                </a:lnTo>
                <a:lnTo>
                  <a:pt x="351865" y="229392"/>
                </a:lnTo>
                <a:lnTo>
                  <a:pt x="345564" y="230484"/>
                </a:lnTo>
                <a:lnTo>
                  <a:pt x="341100" y="230980"/>
                </a:lnTo>
                <a:lnTo>
                  <a:pt x="336733" y="231575"/>
                </a:lnTo>
                <a:lnTo>
                  <a:pt x="332815" y="231873"/>
                </a:lnTo>
                <a:close/>
              </a:path>
              <a:path w="997584" h="232410">
                <a:moveTo>
                  <a:pt x="576652" y="56107"/>
                </a:moveTo>
                <a:lnTo>
                  <a:pt x="506257" y="56107"/>
                </a:lnTo>
                <a:lnTo>
                  <a:pt x="506257" y="5803"/>
                </a:lnTo>
                <a:lnTo>
                  <a:pt x="576652" y="5803"/>
                </a:lnTo>
                <a:lnTo>
                  <a:pt x="576652" y="56107"/>
                </a:lnTo>
                <a:close/>
              </a:path>
              <a:path w="997584" h="232410">
                <a:moveTo>
                  <a:pt x="486463" y="74562"/>
                </a:moveTo>
                <a:lnTo>
                  <a:pt x="432295" y="74562"/>
                </a:lnTo>
                <a:lnTo>
                  <a:pt x="432500" y="72443"/>
                </a:lnTo>
                <a:lnTo>
                  <a:pt x="468087" y="53587"/>
                </a:lnTo>
                <a:lnTo>
                  <a:pt x="476198" y="52982"/>
                </a:lnTo>
                <a:lnTo>
                  <a:pt x="480465" y="52982"/>
                </a:lnTo>
                <a:lnTo>
                  <a:pt x="484979" y="53478"/>
                </a:lnTo>
                <a:lnTo>
                  <a:pt x="489742" y="54470"/>
                </a:lnTo>
                <a:lnTo>
                  <a:pt x="489742" y="56107"/>
                </a:lnTo>
                <a:lnTo>
                  <a:pt x="486463" y="56107"/>
                </a:lnTo>
                <a:lnTo>
                  <a:pt x="486463" y="74562"/>
                </a:lnTo>
                <a:close/>
              </a:path>
              <a:path w="997584" h="232410">
                <a:moveTo>
                  <a:pt x="438843" y="228896"/>
                </a:moveTo>
                <a:lnTo>
                  <a:pt x="368447" y="228896"/>
                </a:lnTo>
                <a:lnTo>
                  <a:pt x="368447" y="56107"/>
                </a:lnTo>
                <a:lnTo>
                  <a:pt x="434081" y="56107"/>
                </a:lnTo>
                <a:lnTo>
                  <a:pt x="432500" y="72443"/>
                </a:lnTo>
                <a:lnTo>
                  <a:pt x="431798" y="73073"/>
                </a:lnTo>
                <a:lnTo>
                  <a:pt x="432295" y="74562"/>
                </a:lnTo>
                <a:lnTo>
                  <a:pt x="486463" y="74562"/>
                </a:lnTo>
                <a:lnTo>
                  <a:pt x="486463" y="112215"/>
                </a:lnTo>
                <a:lnTo>
                  <a:pt x="489742" y="112215"/>
                </a:lnTo>
                <a:lnTo>
                  <a:pt x="489742" y="118020"/>
                </a:lnTo>
                <a:lnTo>
                  <a:pt x="479268" y="118224"/>
                </a:lnTo>
                <a:lnTo>
                  <a:pt x="470022" y="118838"/>
                </a:lnTo>
                <a:lnTo>
                  <a:pt x="438843" y="129777"/>
                </a:lnTo>
                <a:lnTo>
                  <a:pt x="438843" y="228896"/>
                </a:lnTo>
                <a:close/>
              </a:path>
              <a:path w="997584" h="232410">
                <a:moveTo>
                  <a:pt x="489742" y="112215"/>
                </a:moveTo>
                <a:lnTo>
                  <a:pt x="486463" y="112215"/>
                </a:lnTo>
                <a:lnTo>
                  <a:pt x="486463" y="56107"/>
                </a:lnTo>
                <a:lnTo>
                  <a:pt x="489742" y="56107"/>
                </a:lnTo>
                <a:lnTo>
                  <a:pt x="489742" y="112215"/>
                </a:lnTo>
                <a:close/>
              </a:path>
              <a:path w="997584" h="232410">
                <a:moveTo>
                  <a:pt x="608055" y="112215"/>
                </a:moveTo>
                <a:lnTo>
                  <a:pt x="489742" y="112215"/>
                </a:lnTo>
                <a:lnTo>
                  <a:pt x="489742" y="56107"/>
                </a:lnTo>
                <a:lnTo>
                  <a:pt x="608055" y="56107"/>
                </a:lnTo>
                <a:lnTo>
                  <a:pt x="608055" y="112215"/>
                </a:lnTo>
                <a:close/>
              </a:path>
              <a:path w="997584" h="232410">
                <a:moveTo>
                  <a:pt x="432295" y="74562"/>
                </a:moveTo>
                <a:lnTo>
                  <a:pt x="431798" y="73073"/>
                </a:lnTo>
                <a:lnTo>
                  <a:pt x="432500" y="72443"/>
                </a:lnTo>
                <a:lnTo>
                  <a:pt x="432295" y="74562"/>
                </a:lnTo>
                <a:close/>
              </a:path>
              <a:path w="997584" h="232410">
                <a:moveTo>
                  <a:pt x="560728" y="232320"/>
                </a:moveTo>
                <a:lnTo>
                  <a:pt x="553585" y="232320"/>
                </a:lnTo>
                <a:lnTo>
                  <a:pt x="546689" y="231377"/>
                </a:lnTo>
                <a:lnTo>
                  <a:pt x="540041" y="229492"/>
                </a:lnTo>
                <a:lnTo>
                  <a:pt x="533493" y="227706"/>
                </a:lnTo>
                <a:lnTo>
                  <a:pt x="507696" y="197147"/>
                </a:lnTo>
                <a:lnTo>
                  <a:pt x="506257" y="188961"/>
                </a:lnTo>
                <a:lnTo>
                  <a:pt x="506257" y="112215"/>
                </a:lnTo>
                <a:lnTo>
                  <a:pt x="576652" y="112215"/>
                </a:lnTo>
                <a:lnTo>
                  <a:pt x="576730" y="162767"/>
                </a:lnTo>
                <a:lnTo>
                  <a:pt x="577149" y="164652"/>
                </a:lnTo>
                <a:lnTo>
                  <a:pt x="578141" y="165645"/>
                </a:lnTo>
                <a:lnTo>
                  <a:pt x="579134" y="166537"/>
                </a:lnTo>
                <a:lnTo>
                  <a:pt x="580720" y="166984"/>
                </a:lnTo>
                <a:lnTo>
                  <a:pt x="609713" y="166984"/>
                </a:lnTo>
                <a:lnTo>
                  <a:pt x="621301" y="217585"/>
                </a:lnTo>
                <a:lnTo>
                  <a:pt x="582103" y="230227"/>
                </a:lnTo>
                <a:lnTo>
                  <a:pt x="567816" y="232087"/>
                </a:lnTo>
                <a:lnTo>
                  <a:pt x="560728" y="232320"/>
                </a:lnTo>
                <a:close/>
              </a:path>
              <a:path w="997584" h="232410">
                <a:moveTo>
                  <a:pt x="609713" y="166984"/>
                </a:moveTo>
                <a:lnTo>
                  <a:pt x="585285" y="166984"/>
                </a:lnTo>
                <a:lnTo>
                  <a:pt x="588062" y="166587"/>
                </a:lnTo>
                <a:lnTo>
                  <a:pt x="594512" y="165000"/>
                </a:lnTo>
                <a:lnTo>
                  <a:pt x="600069" y="162767"/>
                </a:lnTo>
                <a:lnTo>
                  <a:pt x="607907" y="159096"/>
                </a:lnTo>
                <a:lnTo>
                  <a:pt x="609713" y="166984"/>
                </a:lnTo>
                <a:close/>
              </a:path>
              <a:path w="997584" h="232410">
                <a:moveTo>
                  <a:pt x="768656" y="228896"/>
                </a:moveTo>
                <a:lnTo>
                  <a:pt x="696773" y="228896"/>
                </a:lnTo>
                <a:lnTo>
                  <a:pt x="696773" y="0"/>
                </a:lnTo>
                <a:lnTo>
                  <a:pt x="768656" y="0"/>
                </a:lnTo>
                <a:lnTo>
                  <a:pt x="768656" y="228896"/>
                </a:lnTo>
                <a:close/>
              </a:path>
              <a:path w="997584" h="232410">
                <a:moveTo>
                  <a:pt x="912758" y="228896"/>
                </a:moveTo>
                <a:lnTo>
                  <a:pt x="854713" y="228896"/>
                </a:lnTo>
                <a:lnTo>
                  <a:pt x="769730" y="0"/>
                </a:lnTo>
                <a:lnTo>
                  <a:pt x="846080" y="0"/>
                </a:lnTo>
                <a:lnTo>
                  <a:pt x="883736" y="125907"/>
                </a:lnTo>
                <a:lnTo>
                  <a:pt x="950656" y="125907"/>
                </a:lnTo>
                <a:lnTo>
                  <a:pt x="912758" y="228896"/>
                </a:lnTo>
                <a:close/>
              </a:path>
              <a:path w="997584" h="232410">
                <a:moveTo>
                  <a:pt x="950656" y="125907"/>
                </a:moveTo>
                <a:lnTo>
                  <a:pt x="883736" y="125907"/>
                </a:lnTo>
                <a:lnTo>
                  <a:pt x="920940" y="0"/>
                </a:lnTo>
                <a:lnTo>
                  <a:pt x="996988" y="0"/>
                </a:lnTo>
                <a:lnTo>
                  <a:pt x="950656" y="12590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65253" y="4630416"/>
            <a:ext cx="1604163" cy="133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65253" y="4842794"/>
            <a:ext cx="871758" cy="167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074" y="2790119"/>
            <a:ext cx="8336280" cy="0"/>
          </a:xfrm>
          <a:custGeom>
            <a:avLst/>
            <a:gdLst/>
            <a:ahLst/>
            <a:cxnLst/>
            <a:rect l="l" t="t" r="r" b="b"/>
            <a:pathLst>
              <a:path w="8336280">
                <a:moveTo>
                  <a:pt x="0" y="0"/>
                </a:moveTo>
                <a:lnTo>
                  <a:pt x="8336083" y="0"/>
                </a:lnTo>
              </a:path>
            </a:pathLst>
          </a:custGeom>
          <a:ln w="19049">
            <a:solidFill>
              <a:srgbClr val="C670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3911" y="2687407"/>
            <a:ext cx="205724" cy="205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6773" y="1653466"/>
            <a:ext cx="0" cy="1038860"/>
          </a:xfrm>
          <a:custGeom>
            <a:avLst/>
            <a:gdLst/>
            <a:ahLst/>
            <a:cxnLst/>
            <a:rect l="l" t="t" r="r" b="b"/>
            <a:pathLst>
              <a:path h="1038860">
                <a:moveTo>
                  <a:pt x="0" y="1038702"/>
                </a:moveTo>
                <a:lnTo>
                  <a:pt x="0" y="0"/>
                </a:lnTo>
              </a:path>
            </a:pathLst>
          </a:custGeom>
          <a:ln w="19049">
            <a:solidFill>
              <a:srgbClr val="FF5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911" y="1581266"/>
            <a:ext cx="81724" cy="81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7902" y="1645151"/>
            <a:ext cx="2236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5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800" b="1" spc="-1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666666"/>
                </a:solidFill>
                <a:latin typeface="Arial"/>
                <a:cs typeface="Arial"/>
              </a:rPr>
              <a:t>Understanding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1019" y="2888069"/>
            <a:ext cx="0" cy="1137285"/>
          </a:xfrm>
          <a:custGeom>
            <a:avLst/>
            <a:gdLst/>
            <a:ahLst/>
            <a:cxnLst/>
            <a:rect l="l" t="t" r="r" b="b"/>
            <a:pathLst>
              <a:path h="1137285">
                <a:moveTo>
                  <a:pt x="0" y="0"/>
                </a:moveTo>
                <a:lnTo>
                  <a:pt x="0" y="1136797"/>
                </a:lnTo>
              </a:path>
            </a:pathLst>
          </a:custGeom>
          <a:ln w="19049">
            <a:solidFill>
              <a:srgbClr val="FF5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0169" y="4015341"/>
            <a:ext cx="81699" cy="81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8157" y="2687407"/>
            <a:ext cx="205724" cy="205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82148" y="3338845"/>
            <a:ext cx="204279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b="1" spc="35" dirty="0">
                <a:solidFill>
                  <a:srgbClr val="666666"/>
                </a:solidFill>
                <a:latin typeface="Arial"/>
                <a:cs typeface="Arial"/>
              </a:rPr>
              <a:t>Data </a:t>
            </a:r>
            <a:r>
              <a:rPr sz="1800" b="1" spc="10" dirty="0">
                <a:solidFill>
                  <a:srgbClr val="666666"/>
                </a:solidFill>
                <a:latin typeface="Arial"/>
                <a:cs typeface="Arial"/>
              </a:rPr>
              <a:t>Cleaning</a:t>
            </a:r>
            <a:r>
              <a:rPr sz="1800" b="1" spc="-254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666666"/>
                </a:solidFill>
                <a:latin typeface="Arial"/>
                <a:cs typeface="Arial"/>
              </a:rPr>
              <a:t>and  </a:t>
            </a:r>
            <a:r>
              <a:rPr sz="1800" b="1" spc="10" dirty="0">
                <a:solidFill>
                  <a:srgbClr val="666666"/>
                </a:solidFill>
                <a:latin typeface="Arial"/>
                <a:cs typeface="Arial"/>
              </a:rPr>
              <a:t>Preparation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77291" y="1653594"/>
            <a:ext cx="0" cy="1052830"/>
          </a:xfrm>
          <a:custGeom>
            <a:avLst/>
            <a:gdLst/>
            <a:ahLst/>
            <a:cxnLst/>
            <a:rect l="l" t="t" r="r" b="b"/>
            <a:pathLst>
              <a:path h="1052830">
                <a:moveTo>
                  <a:pt x="0" y="105240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5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6441" y="1581396"/>
            <a:ext cx="81699" cy="81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4429" y="2701232"/>
            <a:ext cx="205724" cy="191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48413" y="1645151"/>
            <a:ext cx="2493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/>
              <a:t>Modeling </a:t>
            </a:r>
            <a:r>
              <a:rPr sz="1800" spc="25" dirty="0"/>
              <a:t>and</a:t>
            </a:r>
            <a:r>
              <a:rPr sz="1800" spc="-235" dirty="0"/>
              <a:t> </a:t>
            </a:r>
            <a:r>
              <a:rPr sz="1800" spc="-35" dirty="0"/>
              <a:t>Analysis</a:t>
            </a:r>
            <a:endParaRPr sz="1800"/>
          </a:p>
        </p:txBody>
      </p:sp>
      <p:sp>
        <p:nvSpPr>
          <p:cNvPr id="15" name="object 15"/>
          <p:cNvSpPr/>
          <p:nvPr/>
        </p:nvSpPr>
        <p:spPr>
          <a:xfrm>
            <a:off x="6143562" y="2888069"/>
            <a:ext cx="0" cy="1137285"/>
          </a:xfrm>
          <a:custGeom>
            <a:avLst/>
            <a:gdLst/>
            <a:ahLst/>
            <a:cxnLst/>
            <a:rect l="l" t="t" r="r" b="b"/>
            <a:pathLst>
              <a:path h="1137285">
                <a:moveTo>
                  <a:pt x="0" y="0"/>
                </a:moveTo>
                <a:lnTo>
                  <a:pt x="0" y="1136797"/>
                </a:lnTo>
              </a:path>
            </a:pathLst>
          </a:custGeom>
          <a:ln w="19049">
            <a:solidFill>
              <a:srgbClr val="FF56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02712" y="4015341"/>
            <a:ext cx="81699" cy="81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40700" y="2687407"/>
            <a:ext cx="205724" cy="2054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14687" y="3338845"/>
            <a:ext cx="189357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b="1" spc="-5" dirty="0">
                <a:solidFill>
                  <a:srgbClr val="666666"/>
                </a:solidFill>
                <a:latin typeface="Arial"/>
                <a:cs typeface="Arial"/>
              </a:rPr>
              <a:t>Visualization</a:t>
            </a:r>
            <a:r>
              <a:rPr sz="1800" b="1" spc="-1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666666"/>
                </a:solidFill>
                <a:latin typeface="Arial"/>
                <a:cs typeface="Arial"/>
              </a:rPr>
              <a:t>and  </a:t>
            </a:r>
            <a:r>
              <a:rPr sz="1800" b="1" spc="-10" dirty="0">
                <a:solidFill>
                  <a:srgbClr val="666666"/>
                </a:solidFill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9130" y="560864"/>
            <a:ext cx="1265555" cy="443865"/>
          </a:xfrm>
          <a:custGeom>
            <a:avLst/>
            <a:gdLst/>
            <a:ahLst/>
            <a:cxnLst/>
            <a:rect l="l" t="t" r="r" b="b"/>
            <a:pathLst>
              <a:path w="1265555" h="443865">
                <a:moveTo>
                  <a:pt x="279919" y="263424"/>
                </a:moveTo>
                <a:lnTo>
                  <a:pt x="152102" y="263424"/>
                </a:lnTo>
                <a:lnTo>
                  <a:pt x="165385" y="262503"/>
                </a:lnTo>
                <a:lnTo>
                  <a:pt x="174872" y="259741"/>
                </a:lnTo>
                <a:lnTo>
                  <a:pt x="180565" y="255137"/>
                </a:lnTo>
                <a:lnTo>
                  <a:pt x="182463" y="248691"/>
                </a:lnTo>
                <a:lnTo>
                  <a:pt x="182463" y="245317"/>
                </a:lnTo>
                <a:lnTo>
                  <a:pt x="181123" y="242291"/>
                </a:lnTo>
                <a:lnTo>
                  <a:pt x="178444" y="239612"/>
                </a:lnTo>
                <a:lnTo>
                  <a:pt x="175865" y="236933"/>
                </a:lnTo>
                <a:lnTo>
                  <a:pt x="171399" y="234155"/>
                </a:lnTo>
                <a:lnTo>
                  <a:pt x="158799" y="228401"/>
                </a:lnTo>
                <a:lnTo>
                  <a:pt x="150961" y="225622"/>
                </a:lnTo>
                <a:lnTo>
                  <a:pt x="110430" y="213865"/>
                </a:lnTo>
                <a:lnTo>
                  <a:pt x="99305" y="210274"/>
                </a:lnTo>
                <a:lnTo>
                  <a:pt x="61512" y="193941"/>
                </a:lnTo>
                <a:lnTo>
                  <a:pt x="29802" y="165347"/>
                </a:lnTo>
                <a:lnTo>
                  <a:pt x="16743" y="124950"/>
                </a:lnTo>
                <a:lnTo>
                  <a:pt x="16431" y="116780"/>
                </a:lnTo>
                <a:lnTo>
                  <a:pt x="16439" y="113803"/>
                </a:lnTo>
                <a:lnTo>
                  <a:pt x="26938" y="65781"/>
                </a:lnTo>
                <a:lnTo>
                  <a:pt x="55512" y="29616"/>
                </a:lnTo>
                <a:lnTo>
                  <a:pt x="96738" y="7440"/>
                </a:lnTo>
                <a:lnTo>
                  <a:pt x="145702" y="0"/>
                </a:lnTo>
                <a:lnTo>
                  <a:pt x="154585" y="213"/>
                </a:lnTo>
                <a:lnTo>
                  <a:pt x="197531" y="7217"/>
                </a:lnTo>
                <a:lnTo>
                  <a:pt x="235892" y="20705"/>
                </a:lnTo>
                <a:lnTo>
                  <a:pt x="275480" y="41671"/>
                </a:lnTo>
                <a:lnTo>
                  <a:pt x="252107" y="85873"/>
                </a:lnTo>
                <a:lnTo>
                  <a:pt x="143469" y="85873"/>
                </a:lnTo>
                <a:lnTo>
                  <a:pt x="130056" y="86961"/>
                </a:lnTo>
                <a:lnTo>
                  <a:pt x="120476" y="90226"/>
                </a:lnTo>
                <a:lnTo>
                  <a:pt x="114727" y="95668"/>
                </a:lnTo>
                <a:lnTo>
                  <a:pt x="112811" y="103286"/>
                </a:lnTo>
                <a:lnTo>
                  <a:pt x="112811" y="106659"/>
                </a:lnTo>
                <a:lnTo>
                  <a:pt x="173830" y="133796"/>
                </a:lnTo>
                <a:lnTo>
                  <a:pt x="185541" y="137163"/>
                </a:lnTo>
                <a:lnTo>
                  <a:pt x="226999" y="152669"/>
                </a:lnTo>
                <a:lnTo>
                  <a:pt x="258476" y="175290"/>
                </a:lnTo>
                <a:lnTo>
                  <a:pt x="279907" y="218516"/>
                </a:lnTo>
                <a:lnTo>
                  <a:pt x="281805" y="239612"/>
                </a:lnTo>
                <a:lnTo>
                  <a:pt x="281684" y="245317"/>
                </a:lnTo>
                <a:lnTo>
                  <a:pt x="281163" y="255741"/>
                </a:lnTo>
                <a:lnTo>
                  <a:pt x="279919" y="263424"/>
                </a:lnTo>
                <a:close/>
              </a:path>
              <a:path w="1265555" h="443865">
                <a:moveTo>
                  <a:pt x="231724" y="124420"/>
                </a:moveTo>
                <a:lnTo>
                  <a:pt x="225276" y="116780"/>
                </a:lnTo>
                <a:lnTo>
                  <a:pt x="219620" y="111471"/>
                </a:lnTo>
                <a:lnTo>
                  <a:pt x="214758" y="108495"/>
                </a:lnTo>
                <a:lnTo>
                  <a:pt x="209996" y="105518"/>
                </a:lnTo>
                <a:lnTo>
                  <a:pt x="170407" y="89743"/>
                </a:lnTo>
                <a:lnTo>
                  <a:pt x="143469" y="85873"/>
                </a:lnTo>
                <a:lnTo>
                  <a:pt x="252107" y="85873"/>
                </a:lnTo>
                <a:lnTo>
                  <a:pt x="231724" y="124420"/>
                </a:lnTo>
                <a:close/>
              </a:path>
              <a:path w="1265555" h="443865">
                <a:moveTo>
                  <a:pt x="150762" y="350191"/>
                </a:moveTo>
                <a:lnTo>
                  <a:pt x="112662" y="347363"/>
                </a:lnTo>
                <a:lnTo>
                  <a:pt x="74860" y="339029"/>
                </a:lnTo>
                <a:lnTo>
                  <a:pt x="30221" y="321681"/>
                </a:lnTo>
                <a:lnTo>
                  <a:pt x="0" y="303460"/>
                </a:lnTo>
                <a:lnTo>
                  <a:pt x="43011" y="218032"/>
                </a:lnTo>
                <a:lnTo>
                  <a:pt x="48071" y="223604"/>
                </a:lnTo>
                <a:lnTo>
                  <a:pt x="52982" y="228413"/>
                </a:lnTo>
                <a:lnTo>
                  <a:pt x="93054" y="250626"/>
                </a:lnTo>
                <a:lnTo>
                  <a:pt x="134689" y="262234"/>
                </a:lnTo>
                <a:lnTo>
                  <a:pt x="152102" y="263424"/>
                </a:lnTo>
                <a:lnTo>
                  <a:pt x="279919" y="263424"/>
                </a:lnTo>
                <a:lnTo>
                  <a:pt x="279015" y="269006"/>
                </a:lnTo>
                <a:lnTo>
                  <a:pt x="257286" y="311235"/>
                </a:lnTo>
                <a:lnTo>
                  <a:pt x="220823" y="337094"/>
                </a:lnTo>
                <a:lnTo>
                  <a:pt x="175021" y="348777"/>
                </a:lnTo>
                <a:lnTo>
                  <a:pt x="162966" y="349838"/>
                </a:lnTo>
                <a:lnTo>
                  <a:pt x="150762" y="350191"/>
                </a:lnTo>
                <a:close/>
              </a:path>
              <a:path w="1265555" h="443865">
                <a:moveTo>
                  <a:pt x="408128" y="87362"/>
                </a:moveTo>
                <a:lnTo>
                  <a:pt x="315854" y="87362"/>
                </a:lnTo>
                <a:lnTo>
                  <a:pt x="315854" y="11012"/>
                </a:lnTo>
                <a:lnTo>
                  <a:pt x="408128" y="11012"/>
                </a:lnTo>
                <a:lnTo>
                  <a:pt x="408128" y="87362"/>
                </a:lnTo>
                <a:close/>
              </a:path>
              <a:path w="1265555" h="443865">
                <a:moveTo>
                  <a:pt x="608888" y="351085"/>
                </a:moveTo>
                <a:lnTo>
                  <a:pt x="564268" y="345141"/>
                </a:lnTo>
                <a:lnTo>
                  <a:pt x="527257" y="328016"/>
                </a:lnTo>
                <a:lnTo>
                  <a:pt x="498709" y="302138"/>
                </a:lnTo>
                <a:lnTo>
                  <a:pt x="475669" y="257267"/>
                </a:lnTo>
                <a:lnTo>
                  <a:pt x="470479" y="219371"/>
                </a:lnTo>
                <a:lnTo>
                  <a:pt x="471056" y="205651"/>
                </a:lnTo>
                <a:lnTo>
                  <a:pt x="479706" y="166835"/>
                </a:lnTo>
                <a:lnTo>
                  <a:pt x="498542" y="132986"/>
                </a:lnTo>
                <a:lnTo>
                  <a:pt x="526834" y="106411"/>
                </a:lnTo>
                <a:lnTo>
                  <a:pt x="563849" y="88859"/>
                </a:lnTo>
                <a:lnTo>
                  <a:pt x="608888" y="82748"/>
                </a:lnTo>
                <a:lnTo>
                  <a:pt x="624739" y="83427"/>
                </a:lnTo>
                <a:lnTo>
                  <a:pt x="666932" y="93612"/>
                </a:lnTo>
                <a:lnTo>
                  <a:pt x="700976" y="114262"/>
                </a:lnTo>
                <a:lnTo>
                  <a:pt x="726054" y="142948"/>
                </a:lnTo>
                <a:lnTo>
                  <a:pt x="732474" y="154482"/>
                </a:lnTo>
                <a:lnTo>
                  <a:pt x="607996" y="154482"/>
                </a:lnTo>
                <a:lnTo>
                  <a:pt x="599596" y="155171"/>
                </a:lnTo>
                <a:lnTo>
                  <a:pt x="567415" y="179188"/>
                </a:lnTo>
                <a:lnTo>
                  <a:pt x="566920" y="184843"/>
                </a:lnTo>
                <a:lnTo>
                  <a:pt x="742886" y="184843"/>
                </a:lnTo>
                <a:lnTo>
                  <a:pt x="744136" y="190350"/>
                </a:lnTo>
                <a:lnTo>
                  <a:pt x="745838" y="203150"/>
                </a:lnTo>
                <a:lnTo>
                  <a:pt x="746405" y="216246"/>
                </a:lnTo>
                <a:lnTo>
                  <a:pt x="746405" y="220711"/>
                </a:lnTo>
                <a:lnTo>
                  <a:pt x="746257" y="225176"/>
                </a:lnTo>
                <a:lnTo>
                  <a:pt x="745662" y="234006"/>
                </a:lnTo>
                <a:lnTo>
                  <a:pt x="744669" y="240505"/>
                </a:lnTo>
                <a:lnTo>
                  <a:pt x="743098" y="248542"/>
                </a:lnTo>
                <a:lnTo>
                  <a:pt x="655918" y="248542"/>
                </a:lnTo>
                <a:lnTo>
                  <a:pt x="655659" y="249137"/>
                </a:lnTo>
                <a:lnTo>
                  <a:pt x="567961" y="249137"/>
                </a:lnTo>
                <a:lnTo>
                  <a:pt x="568457" y="255586"/>
                </a:lnTo>
                <a:lnTo>
                  <a:pt x="602963" y="278707"/>
                </a:lnTo>
                <a:lnTo>
                  <a:pt x="611121" y="279349"/>
                </a:lnTo>
                <a:lnTo>
                  <a:pt x="733256" y="279349"/>
                </a:lnTo>
                <a:lnTo>
                  <a:pt x="726788" y="290642"/>
                </a:lnTo>
                <a:lnTo>
                  <a:pt x="700520" y="320854"/>
                </a:lnTo>
                <a:lnTo>
                  <a:pt x="650151" y="346285"/>
                </a:lnTo>
                <a:lnTo>
                  <a:pt x="630292" y="349885"/>
                </a:lnTo>
                <a:lnTo>
                  <a:pt x="608888" y="351085"/>
                </a:lnTo>
                <a:close/>
              </a:path>
              <a:path w="1265555" h="443865">
                <a:moveTo>
                  <a:pt x="457092" y="161776"/>
                </a:moveTo>
                <a:lnTo>
                  <a:pt x="285345" y="161776"/>
                </a:lnTo>
                <a:lnTo>
                  <a:pt x="285345" y="87362"/>
                </a:lnTo>
                <a:lnTo>
                  <a:pt x="457092" y="87362"/>
                </a:lnTo>
                <a:lnTo>
                  <a:pt x="457092" y="161776"/>
                </a:lnTo>
                <a:close/>
              </a:path>
              <a:path w="1265555" h="443865">
                <a:moveTo>
                  <a:pt x="742886" y="184843"/>
                </a:moveTo>
                <a:lnTo>
                  <a:pt x="649072" y="184843"/>
                </a:lnTo>
                <a:lnTo>
                  <a:pt x="648576" y="178890"/>
                </a:lnTo>
                <a:lnTo>
                  <a:pt x="644459" y="172342"/>
                </a:lnTo>
                <a:lnTo>
                  <a:pt x="607996" y="154482"/>
                </a:lnTo>
                <a:lnTo>
                  <a:pt x="732474" y="154482"/>
                </a:lnTo>
                <a:lnTo>
                  <a:pt x="737327" y="165645"/>
                </a:lnTo>
                <a:lnTo>
                  <a:pt x="741299" y="177849"/>
                </a:lnTo>
                <a:lnTo>
                  <a:pt x="742886" y="184843"/>
                </a:lnTo>
                <a:close/>
              </a:path>
              <a:path w="1265555" h="443865">
                <a:moveTo>
                  <a:pt x="392203" y="351085"/>
                </a:moveTo>
                <a:lnTo>
                  <a:pt x="350494" y="342080"/>
                </a:lnTo>
                <a:lnTo>
                  <a:pt x="321956" y="311049"/>
                </a:lnTo>
                <a:lnTo>
                  <a:pt x="315854" y="161776"/>
                </a:lnTo>
                <a:lnTo>
                  <a:pt x="408128" y="161776"/>
                </a:lnTo>
                <a:lnTo>
                  <a:pt x="408128" y="257471"/>
                </a:lnTo>
                <a:lnTo>
                  <a:pt x="409120" y="260894"/>
                </a:lnTo>
                <a:lnTo>
                  <a:pt x="411104" y="262680"/>
                </a:lnTo>
                <a:lnTo>
                  <a:pt x="413088" y="264367"/>
                </a:lnTo>
                <a:lnTo>
                  <a:pt x="415916" y="265210"/>
                </a:lnTo>
                <a:lnTo>
                  <a:pt x="461111" y="265210"/>
                </a:lnTo>
                <a:lnTo>
                  <a:pt x="476887" y="329802"/>
                </a:lnTo>
                <a:lnTo>
                  <a:pt x="433429" y="345280"/>
                </a:lnTo>
                <a:lnTo>
                  <a:pt x="402649" y="350722"/>
                </a:lnTo>
                <a:lnTo>
                  <a:pt x="392203" y="351085"/>
                </a:lnTo>
                <a:close/>
              </a:path>
              <a:path w="1265555" h="443865">
                <a:moveTo>
                  <a:pt x="733256" y="279349"/>
                </a:moveTo>
                <a:lnTo>
                  <a:pt x="611121" y="279349"/>
                </a:lnTo>
                <a:lnTo>
                  <a:pt x="617874" y="278959"/>
                </a:lnTo>
                <a:lnTo>
                  <a:pt x="624441" y="277787"/>
                </a:lnTo>
                <a:lnTo>
                  <a:pt x="655918" y="248542"/>
                </a:lnTo>
                <a:lnTo>
                  <a:pt x="737774" y="271461"/>
                </a:lnTo>
                <a:lnTo>
                  <a:pt x="733256" y="279349"/>
                </a:lnTo>
                <a:close/>
              </a:path>
              <a:path w="1265555" h="443865">
                <a:moveTo>
                  <a:pt x="742982" y="249137"/>
                </a:moveTo>
                <a:lnTo>
                  <a:pt x="658044" y="249137"/>
                </a:lnTo>
                <a:lnTo>
                  <a:pt x="655918" y="248542"/>
                </a:lnTo>
                <a:lnTo>
                  <a:pt x="743098" y="248542"/>
                </a:lnTo>
                <a:lnTo>
                  <a:pt x="742982" y="249137"/>
                </a:lnTo>
                <a:close/>
              </a:path>
              <a:path w="1265555" h="443865">
                <a:moveTo>
                  <a:pt x="461111" y="265210"/>
                </a:moveTo>
                <a:lnTo>
                  <a:pt x="424052" y="265210"/>
                </a:lnTo>
                <a:lnTo>
                  <a:pt x="428815" y="264417"/>
                </a:lnTo>
                <a:lnTo>
                  <a:pt x="433875" y="262829"/>
                </a:lnTo>
                <a:lnTo>
                  <a:pt x="438284" y="261230"/>
                </a:lnTo>
                <a:lnTo>
                  <a:pt x="443772" y="258960"/>
                </a:lnTo>
                <a:lnTo>
                  <a:pt x="450339" y="256021"/>
                </a:lnTo>
                <a:lnTo>
                  <a:pt x="457985" y="252412"/>
                </a:lnTo>
                <a:lnTo>
                  <a:pt x="461111" y="265210"/>
                </a:lnTo>
                <a:close/>
              </a:path>
              <a:path w="1265555" h="443865">
                <a:moveTo>
                  <a:pt x="990239" y="111323"/>
                </a:moveTo>
                <a:lnTo>
                  <a:pt x="840985" y="111323"/>
                </a:lnTo>
                <a:lnTo>
                  <a:pt x="842091" y="109099"/>
                </a:lnTo>
                <a:lnTo>
                  <a:pt x="886305" y="85910"/>
                </a:lnTo>
                <a:lnTo>
                  <a:pt x="914358" y="82748"/>
                </a:lnTo>
                <a:lnTo>
                  <a:pt x="927203" y="83408"/>
                </a:lnTo>
                <a:lnTo>
                  <a:pt x="973495" y="99063"/>
                </a:lnTo>
                <a:lnTo>
                  <a:pt x="990239" y="111323"/>
                </a:lnTo>
                <a:close/>
              </a:path>
              <a:path w="1265555" h="443865">
                <a:moveTo>
                  <a:pt x="1263692" y="280391"/>
                </a:moveTo>
                <a:lnTo>
                  <a:pt x="1163313" y="280391"/>
                </a:lnTo>
                <a:lnTo>
                  <a:pt x="1168514" y="279448"/>
                </a:lnTo>
                <a:lnTo>
                  <a:pt x="1174371" y="275579"/>
                </a:lnTo>
                <a:lnTo>
                  <a:pt x="1175857" y="273099"/>
                </a:lnTo>
                <a:lnTo>
                  <a:pt x="1175857" y="267443"/>
                </a:lnTo>
                <a:lnTo>
                  <a:pt x="1138500" y="251965"/>
                </a:lnTo>
                <a:lnTo>
                  <a:pt x="1126595" y="248486"/>
                </a:lnTo>
                <a:lnTo>
                  <a:pt x="1087865" y="234794"/>
                </a:lnTo>
                <a:lnTo>
                  <a:pt x="1056425" y="213046"/>
                </a:lnTo>
                <a:lnTo>
                  <a:pt x="1043825" y="176509"/>
                </a:lnTo>
                <a:lnTo>
                  <a:pt x="1043737" y="172937"/>
                </a:lnTo>
                <a:lnTo>
                  <a:pt x="1044220" y="163636"/>
                </a:lnTo>
                <a:lnTo>
                  <a:pt x="1061822" y="120513"/>
                </a:lnTo>
                <a:lnTo>
                  <a:pt x="1098619" y="92831"/>
                </a:lnTo>
                <a:lnTo>
                  <a:pt x="1138399" y="83157"/>
                </a:lnTo>
                <a:lnTo>
                  <a:pt x="1149368" y="82748"/>
                </a:lnTo>
                <a:lnTo>
                  <a:pt x="1163379" y="83241"/>
                </a:lnTo>
                <a:lnTo>
                  <a:pt x="1202946" y="90635"/>
                </a:lnTo>
                <a:lnTo>
                  <a:pt x="1243269" y="112597"/>
                </a:lnTo>
                <a:lnTo>
                  <a:pt x="1257867" y="124420"/>
                </a:lnTo>
                <a:lnTo>
                  <a:pt x="1239657" y="152548"/>
                </a:lnTo>
                <a:lnTo>
                  <a:pt x="1143120" y="152548"/>
                </a:lnTo>
                <a:lnTo>
                  <a:pt x="1138405" y="153491"/>
                </a:lnTo>
                <a:lnTo>
                  <a:pt x="1132052" y="157261"/>
                </a:lnTo>
                <a:lnTo>
                  <a:pt x="1130471" y="159891"/>
                </a:lnTo>
                <a:lnTo>
                  <a:pt x="1130471" y="166240"/>
                </a:lnTo>
                <a:lnTo>
                  <a:pt x="1165437" y="180081"/>
                </a:lnTo>
                <a:lnTo>
                  <a:pt x="1178053" y="183597"/>
                </a:lnTo>
                <a:lnTo>
                  <a:pt x="1218947" y="198098"/>
                </a:lnTo>
                <a:lnTo>
                  <a:pt x="1251875" y="221567"/>
                </a:lnTo>
                <a:lnTo>
                  <a:pt x="1265233" y="262085"/>
                </a:lnTo>
                <a:lnTo>
                  <a:pt x="1265205" y="264764"/>
                </a:lnTo>
                <a:lnTo>
                  <a:pt x="1263692" y="280391"/>
                </a:lnTo>
                <a:close/>
              </a:path>
              <a:path w="1265555" h="443865">
                <a:moveTo>
                  <a:pt x="852891" y="443804"/>
                </a:moveTo>
                <a:lnTo>
                  <a:pt x="760766" y="443804"/>
                </a:lnTo>
                <a:lnTo>
                  <a:pt x="760766" y="87362"/>
                </a:lnTo>
                <a:lnTo>
                  <a:pt x="843366" y="87362"/>
                </a:lnTo>
                <a:lnTo>
                  <a:pt x="840985" y="111323"/>
                </a:lnTo>
                <a:lnTo>
                  <a:pt x="990239" y="111323"/>
                </a:lnTo>
                <a:lnTo>
                  <a:pt x="1015524" y="141461"/>
                </a:lnTo>
                <a:lnTo>
                  <a:pt x="1026214" y="164007"/>
                </a:lnTo>
                <a:lnTo>
                  <a:pt x="885536" y="164007"/>
                </a:lnTo>
                <a:lnTo>
                  <a:pt x="877544" y="166489"/>
                </a:lnTo>
                <a:lnTo>
                  <a:pt x="861971" y="176410"/>
                </a:lnTo>
                <a:lnTo>
                  <a:pt x="856363" y="182462"/>
                </a:lnTo>
                <a:lnTo>
                  <a:pt x="852891" y="189606"/>
                </a:lnTo>
                <a:lnTo>
                  <a:pt x="852891" y="234849"/>
                </a:lnTo>
                <a:lnTo>
                  <a:pt x="877580" y="264410"/>
                </a:lnTo>
                <a:lnTo>
                  <a:pt x="897394" y="270271"/>
                </a:lnTo>
                <a:lnTo>
                  <a:pt x="1026621" y="270271"/>
                </a:lnTo>
                <a:lnTo>
                  <a:pt x="1022499" y="281042"/>
                </a:lnTo>
                <a:lnTo>
                  <a:pt x="995969" y="320398"/>
                </a:lnTo>
                <a:lnTo>
                  <a:pt x="994765" y="321468"/>
                </a:lnTo>
                <a:lnTo>
                  <a:pt x="849169" y="321468"/>
                </a:lnTo>
                <a:lnTo>
                  <a:pt x="852891" y="443804"/>
                </a:lnTo>
                <a:close/>
              </a:path>
              <a:path w="1265555" h="443865">
                <a:moveTo>
                  <a:pt x="1219615" y="183504"/>
                </a:moveTo>
                <a:lnTo>
                  <a:pt x="1185321" y="162240"/>
                </a:lnTo>
                <a:lnTo>
                  <a:pt x="1149368" y="152548"/>
                </a:lnTo>
                <a:lnTo>
                  <a:pt x="1239657" y="152548"/>
                </a:lnTo>
                <a:lnTo>
                  <a:pt x="1219615" y="183504"/>
                </a:lnTo>
                <a:close/>
              </a:path>
              <a:path w="1265555" h="443865">
                <a:moveTo>
                  <a:pt x="1026621" y="270271"/>
                </a:moveTo>
                <a:lnTo>
                  <a:pt x="903738" y="270271"/>
                </a:lnTo>
                <a:lnTo>
                  <a:pt x="909548" y="268833"/>
                </a:lnTo>
                <a:lnTo>
                  <a:pt x="920159" y="263078"/>
                </a:lnTo>
                <a:lnTo>
                  <a:pt x="938314" y="237231"/>
                </a:lnTo>
                <a:lnTo>
                  <a:pt x="940600" y="230484"/>
                </a:lnTo>
                <a:lnTo>
                  <a:pt x="941743" y="223340"/>
                </a:lnTo>
                <a:lnTo>
                  <a:pt x="941636" y="207558"/>
                </a:lnTo>
                <a:lnTo>
                  <a:pt x="940505" y="201165"/>
                </a:lnTo>
                <a:lnTo>
                  <a:pt x="938019" y="194815"/>
                </a:lnTo>
                <a:lnTo>
                  <a:pt x="935637" y="188366"/>
                </a:lnTo>
                <a:lnTo>
                  <a:pt x="932361" y="182909"/>
                </a:lnTo>
                <a:lnTo>
                  <a:pt x="928198" y="178444"/>
                </a:lnTo>
                <a:lnTo>
                  <a:pt x="924026" y="173880"/>
                </a:lnTo>
                <a:lnTo>
                  <a:pt x="918969" y="170358"/>
                </a:lnTo>
                <a:lnTo>
                  <a:pt x="913015" y="167877"/>
                </a:lnTo>
                <a:lnTo>
                  <a:pt x="907062" y="165298"/>
                </a:lnTo>
                <a:lnTo>
                  <a:pt x="900614" y="164007"/>
                </a:lnTo>
                <a:lnTo>
                  <a:pt x="1026214" y="164007"/>
                </a:lnTo>
                <a:lnTo>
                  <a:pt x="1034787" y="202554"/>
                </a:lnTo>
                <a:lnTo>
                  <a:pt x="1035351" y="216163"/>
                </a:lnTo>
                <a:lnTo>
                  <a:pt x="1034833" y="230273"/>
                </a:lnTo>
                <a:lnTo>
                  <a:pt x="1033250" y="243879"/>
                </a:lnTo>
                <a:lnTo>
                  <a:pt x="1030665" y="256765"/>
                </a:lnTo>
                <a:lnTo>
                  <a:pt x="1027020" y="269229"/>
                </a:lnTo>
                <a:lnTo>
                  <a:pt x="1026621" y="270271"/>
                </a:lnTo>
                <a:close/>
              </a:path>
              <a:path w="1265555" h="443865">
                <a:moveTo>
                  <a:pt x="1157550" y="351085"/>
                </a:moveTo>
                <a:lnTo>
                  <a:pt x="1109748" y="345308"/>
                </a:lnTo>
                <a:lnTo>
                  <a:pt x="1063497" y="326677"/>
                </a:lnTo>
                <a:lnTo>
                  <a:pt x="1034773" y="305096"/>
                </a:lnTo>
                <a:lnTo>
                  <a:pt x="1070044" y="244672"/>
                </a:lnTo>
                <a:lnTo>
                  <a:pt x="1084089" y="254011"/>
                </a:lnTo>
                <a:lnTo>
                  <a:pt x="1096906" y="261788"/>
                </a:lnTo>
                <a:lnTo>
                  <a:pt x="1137832" y="278456"/>
                </a:lnTo>
                <a:lnTo>
                  <a:pt x="1155769" y="280391"/>
                </a:lnTo>
                <a:lnTo>
                  <a:pt x="1263692" y="280391"/>
                </a:lnTo>
                <a:lnTo>
                  <a:pt x="1263455" y="282837"/>
                </a:lnTo>
                <a:lnTo>
                  <a:pt x="1235684" y="327569"/>
                </a:lnTo>
                <a:lnTo>
                  <a:pt x="1201346" y="345206"/>
                </a:lnTo>
                <a:lnTo>
                  <a:pt x="1180630" y="349615"/>
                </a:lnTo>
                <a:lnTo>
                  <a:pt x="1157550" y="351085"/>
                </a:lnTo>
                <a:close/>
              </a:path>
              <a:path w="1265555" h="443865">
                <a:moveTo>
                  <a:pt x="922093" y="351085"/>
                </a:moveTo>
                <a:lnTo>
                  <a:pt x="881408" y="343968"/>
                </a:lnTo>
                <a:lnTo>
                  <a:pt x="849169" y="321468"/>
                </a:lnTo>
                <a:lnTo>
                  <a:pt x="994765" y="321468"/>
                </a:lnTo>
                <a:lnTo>
                  <a:pt x="957004" y="345141"/>
                </a:lnTo>
                <a:lnTo>
                  <a:pt x="922093" y="351085"/>
                </a:lnTo>
                <a:close/>
              </a:path>
            </a:pathLst>
          </a:custGeom>
          <a:solidFill>
            <a:srgbClr val="FF562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728" y="583564"/>
            <a:ext cx="4450198" cy="45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8398" y="1338297"/>
            <a:ext cx="503623" cy="522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36155" y="3121771"/>
            <a:ext cx="116205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0">
              <a:lnSpc>
                <a:spcPct val="1477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666666"/>
                </a:solidFill>
                <a:latin typeface="Arial"/>
                <a:cs typeface="Arial"/>
              </a:rPr>
              <a:t>Fire </a:t>
            </a:r>
            <a:r>
              <a:rPr sz="1100" b="1" spc="-40" dirty="0">
                <a:solidFill>
                  <a:srgbClr val="666666"/>
                </a:solidFill>
                <a:latin typeface="Arial"/>
                <a:cs typeface="Arial"/>
              </a:rPr>
              <a:t>Risk  </a:t>
            </a:r>
            <a:r>
              <a:rPr sz="1100" b="1" spc="5" dirty="0">
                <a:solidFill>
                  <a:srgbClr val="666666"/>
                </a:solidFill>
                <a:latin typeface="Arial"/>
                <a:cs typeface="Arial"/>
              </a:rPr>
              <a:t>Predictive</a:t>
            </a:r>
            <a:r>
              <a:rPr sz="1100" b="1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30" dirty="0">
                <a:solidFill>
                  <a:srgbClr val="666666"/>
                </a:solidFill>
                <a:latin typeface="Arial"/>
                <a:cs typeface="Arial"/>
              </a:rPr>
              <a:t>Model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7894" y="1307847"/>
            <a:ext cx="4086225" cy="17589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b="1" spc="-10" dirty="0">
                <a:solidFill>
                  <a:srgbClr val="666666"/>
                </a:solidFill>
                <a:latin typeface="Arial"/>
                <a:cs typeface="Arial"/>
              </a:rPr>
              <a:t>Fire </a:t>
            </a:r>
            <a:r>
              <a:rPr sz="1100" b="1" dirty="0">
                <a:solidFill>
                  <a:srgbClr val="666666"/>
                </a:solidFill>
                <a:latin typeface="Arial"/>
                <a:cs typeface="Arial"/>
              </a:rPr>
              <a:t>incidents</a:t>
            </a:r>
            <a:r>
              <a:rPr sz="1100" b="1" spc="-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3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spc="-25" dirty="0">
                <a:solidFill>
                  <a:srgbClr val="666666"/>
                </a:solidFill>
                <a:latin typeface="Trebuchet MS"/>
                <a:cs typeface="Trebuchet MS"/>
              </a:rPr>
              <a:t>(Fire</a:t>
            </a:r>
            <a:r>
              <a:rPr sz="11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666666"/>
                </a:solidFill>
                <a:latin typeface="Trebuchet MS"/>
                <a:cs typeface="Trebuchet MS"/>
              </a:rPr>
              <a:t>incident</a:t>
            </a:r>
            <a:r>
              <a:rPr sz="11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666666"/>
                </a:solidFill>
                <a:latin typeface="Trebuchet MS"/>
                <a:cs typeface="Trebuchet MS"/>
              </a:rPr>
              <a:t>records</a:t>
            </a:r>
            <a:r>
              <a:rPr sz="11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666666"/>
                </a:solidFill>
                <a:latin typeface="Trebuchet MS"/>
                <a:cs typeface="Trebuchet MS"/>
              </a:rPr>
              <a:t>about</a:t>
            </a:r>
            <a:r>
              <a:rPr sz="11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666666"/>
                </a:solidFill>
                <a:latin typeface="Trebuchet MS"/>
                <a:cs typeface="Trebuchet MS"/>
              </a:rPr>
              <a:t>time,</a:t>
            </a:r>
            <a:r>
              <a:rPr sz="11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66666"/>
                </a:solidFill>
                <a:latin typeface="Trebuchet MS"/>
                <a:cs typeface="Trebuchet MS"/>
              </a:rPr>
              <a:t>location,</a:t>
            </a:r>
            <a:r>
              <a:rPr sz="1100" spc="-55" dirty="0">
                <a:solidFill>
                  <a:srgbClr val="666666"/>
                </a:solidFill>
                <a:latin typeface="Trebuchet MS"/>
                <a:cs typeface="Trebuchet MS"/>
              </a:rPr>
              <a:t> etc.)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100" b="1" spc="10" dirty="0">
                <a:solidFill>
                  <a:srgbClr val="666666"/>
                </a:solidFill>
                <a:latin typeface="Arial"/>
                <a:cs typeface="Arial"/>
              </a:rPr>
              <a:t>Parcel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3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666666"/>
                </a:solidFill>
                <a:latin typeface="Arial"/>
                <a:cs typeface="Arial"/>
              </a:rPr>
              <a:t>on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35" dirty="0">
                <a:solidFill>
                  <a:srgbClr val="666666"/>
                </a:solidFill>
                <a:latin typeface="Arial"/>
                <a:cs typeface="Arial"/>
              </a:rPr>
              <a:t>all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15" dirty="0">
                <a:solidFill>
                  <a:srgbClr val="666666"/>
                </a:solidFill>
                <a:latin typeface="Arial"/>
                <a:cs typeface="Arial"/>
              </a:rPr>
              <a:t>commercial-use</a:t>
            </a:r>
            <a:r>
              <a:rPr sz="1100" b="1" spc="-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666666"/>
                </a:solidFill>
                <a:latin typeface="Arial"/>
                <a:cs typeface="Arial"/>
              </a:rPr>
              <a:t>parcels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666666"/>
                </a:solidFill>
                <a:latin typeface="Arial"/>
                <a:cs typeface="Arial"/>
              </a:rPr>
              <a:t>Rochester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dirty="0">
                <a:solidFill>
                  <a:srgbClr val="666666"/>
                </a:solidFill>
                <a:latin typeface="Trebuchet MS"/>
                <a:cs typeface="Trebuchet MS"/>
              </a:rPr>
              <a:t>(Structure</a:t>
            </a:r>
            <a:r>
              <a:rPr sz="11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666666"/>
                </a:solidFill>
                <a:latin typeface="Trebuchet MS"/>
                <a:cs typeface="Trebuchet MS"/>
              </a:rPr>
              <a:t>condition,</a:t>
            </a:r>
            <a:r>
              <a:rPr sz="11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666666"/>
                </a:solidFill>
                <a:latin typeface="Trebuchet MS"/>
                <a:cs typeface="Trebuchet MS"/>
              </a:rPr>
              <a:t>year</a:t>
            </a:r>
            <a:r>
              <a:rPr sz="11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666666"/>
                </a:solidFill>
                <a:latin typeface="Trebuchet MS"/>
                <a:cs typeface="Trebuchet MS"/>
              </a:rPr>
              <a:t>built,</a:t>
            </a:r>
            <a:r>
              <a:rPr sz="11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666666"/>
                </a:solidFill>
                <a:latin typeface="Trebuchet MS"/>
                <a:cs typeface="Trebuchet MS"/>
              </a:rPr>
              <a:t>commercial</a:t>
            </a:r>
            <a:r>
              <a:rPr sz="11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666666"/>
                </a:solidFill>
                <a:latin typeface="Trebuchet MS"/>
                <a:cs typeface="Trebuchet MS"/>
              </a:rPr>
              <a:t>usage,</a:t>
            </a:r>
            <a:r>
              <a:rPr sz="1100" spc="-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15" dirty="0">
                <a:solidFill>
                  <a:srgbClr val="666666"/>
                </a:solidFill>
                <a:latin typeface="Trebuchet MS"/>
                <a:cs typeface="Trebuchet MS"/>
              </a:rPr>
              <a:t>total</a:t>
            </a:r>
            <a:r>
              <a:rPr sz="11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666666"/>
                </a:solidFill>
                <a:latin typeface="Trebuchet MS"/>
                <a:cs typeface="Trebuchet MS"/>
              </a:rPr>
              <a:t>value…)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100" b="1" spc="10" dirty="0">
                <a:solidFill>
                  <a:srgbClr val="666666"/>
                </a:solidFill>
                <a:latin typeface="Arial"/>
                <a:cs typeface="Arial"/>
              </a:rPr>
              <a:t>Parcel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3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666666"/>
                </a:solidFill>
                <a:latin typeface="Arial"/>
                <a:cs typeface="Arial"/>
              </a:rPr>
              <a:t>on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35" dirty="0">
                <a:solidFill>
                  <a:srgbClr val="666666"/>
                </a:solidFill>
                <a:latin typeface="Arial"/>
                <a:cs typeface="Arial"/>
              </a:rPr>
              <a:t>all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666666"/>
                </a:solidFill>
                <a:latin typeface="Arial"/>
                <a:cs typeface="Arial"/>
              </a:rPr>
              <a:t>residential-use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10" dirty="0">
                <a:solidFill>
                  <a:srgbClr val="666666"/>
                </a:solidFill>
                <a:latin typeface="Arial"/>
                <a:cs typeface="Arial"/>
              </a:rPr>
              <a:t>parcels</a:t>
            </a:r>
            <a:r>
              <a:rPr sz="1100" b="1" spc="-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100" b="1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666666"/>
                </a:solidFill>
                <a:latin typeface="Arial"/>
                <a:cs typeface="Arial"/>
              </a:rPr>
              <a:t>Rochester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7894" y="3121402"/>
            <a:ext cx="4892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666666"/>
                </a:solidFill>
                <a:latin typeface="Trebuchet MS"/>
                <a:cs typeface="Trebuchet MS"/>
              </a:rPr>
              <a:t>(Structure</a:t>
            </a:r>
            <a:r>
              <a:rPr sz="11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666666"/>
                </a:solidFill>
                <a:latin typeface="Trebuchet MS"/>
                <a:cs typeface="Trebuchet MS"/>
              </a:rPr>
              <a:t>condition,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666666"/>
                </a:solidFill>
                <a:latin typeface="Trebuchet MS"/>
                <a:cs typeface="Trebuchet MS"/>
              </a:rPr>
              <a:t>year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666666"/>
                </a:solidFill>
                <a:latin typeface="Trebuchet MS"/>
                <a:cs typeface="Trebuchet MS"/>
              </a:rPr>
              <a:t>built,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666666"/>
                </a:solidFill>
                <a:latin typeface="Trebuchet MS"/>
                <a:cs typeface="Trebuchet MS"/>
              </a:rPr>
              <a:t>square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666666"/>
                </a:solidFill>
                <a:latin typeface="Trebuchet MS"/>
                <a:cs typeface="Trebuchet MS"/>
              </a:rPr>
              <a:t>feet,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666666"/>
                </a:solidFill>
                <a:latin typeface="Trebuchet MS"/>
                <a:cs typeface="Trebuchet MS"/>
              </a:rPr>
              <a:t>building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66666"/>
                </a:solidFill>
                <a:latin typeface="Trebuchet MS"/>
                <a:cs typeface="Trebuchet MS"/>
              </a:rPr>
              <a:t>style,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666666"/>
                </a:solidFill>
                <a:latin typeface="Trebuchet MS"/>
                <a:cs typeface="Trebuchet MS"/>
              </a:rPr>
              <a:t>household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55" dirty="0">
                <a:solidFill>
                  <a:srgbClr val="666666"/>
                </a:solidFill>
                <a:latin typeface="Trebuchet MS"/>
                <a:cs typeface="Trebuchet MS"/>
              </a:rPr>
              <a:t>type…)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894" y="3536692"/>
            <a:ext cx="4990465" cy="5207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b="1" spc="-25" dirty="0">
                <a:solidFill>
                  <a:srgbClr val="666666"/>
                </a:solidFill>
                <a:latin typeface="Arial"/>
                <a:cs typeface="Arial"/>
              </a:rPr>
              <a:t>Census</a:t>
            </a:r>
            <a:r>
              <a:rPr sz="1100" b="1" spc="-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3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spc="30" dirty="0">
                <a:solidFill>
                  <a:srgbClr val="666666"/>
                </a:solidFill>
                <a:latin typeface="Trebuchet MS"/>
                <a:cs typeface="Trebuchet MS"/>
              </a:rPr>
              <a:t>(Demographic</a:t>
            </a:r>
            <a:r>
              <a:rPr sz="11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666666"/>
                </a:solidFill>
                <a:latin typeface="Trebuchet MS"/>
                <a:cs typeface="Trebuchet MS"/>
              </a:rPr>
              <a:t>data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666666"/>
                </a:solidFill>
                <a:latin typeface="Trebuchet MS"/>
                <a:cs typeface="Trebuchet MS"/>
              </a:rPr>
              <a:t>like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666666"/>
                </a:solidFill>
                <a:latin typeface="Trebuchet MS"/>
                <a:cs typeface="Trebuchet MS"/>
              </a:rPr>
              <a:t>percentage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666666"/>
                </a:solidFill>
                <a:latin typeface="Trebuchet MS"/>
                <a:cs typeface="Trebuchet MS"/>
              </a:rPr>
              <a:t>children,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666666"/>
                </a:solidFill>
                <a:latin typeface="Trebuchet MS"/>
                <a:cs typeface="Trebuchet MS"/>
              </a:rPr>
              <a:t>poverty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666666"/>
                </a:solidFill>
                <a:latin typeface="Trebuchet MS"/>
                <a:cs typeface="Trebuchet MS"/>
              </a:rPr>
              <a:t>rate,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666666"/>
                </a:solidFill>
                <a:latin typeface="Trebuchet MS"/>
                <a:cs typeface="Trebuchet MS"/>
              </a:rPr>
              <a:t>education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666666"/>
                </a:solidFill>
                <a:latin typeface="Trebuchet MS"/>
                <a:cs typeface="Trebuchet MS"/>
              </a:rPr>
              <a:t>level)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7894" y="4279640"/>
            <a:ext cx="3071495" cy="5207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b="1" spc="5" dirty="0">
                <a:solidFill>
                  <a:srgbClr val="666666"/>
                </a:solidFill>
                <a:latin typeface="Arial"/>
                <a:cs typeface="Arial"/>
              </a:rPr>
              <a:t>Google </a:t>
            </a:r>
            <a:r>
              <a:rPr sz="1100" b="1" spc="10" dirty="0">
                <a:solidFill>
                  <a:srgbClr val="666666"/>
                </a:solidFill>
                <a:latin typeface="Arial"/>
                <a:cs typeface="Arial"/>
              </a:rPr>
              <a:t>Place</a:t>
            </a:r>
            <a:r>
              <a:rPr sz="1100" b="1" spc="-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100" b="1" spc="-35" dirty="0">
                <a:solidFill>
                  <a:srgbClr val="666666"/>
                </a:solidFill>
                <a:latin typeface="Arial"/>
                <a:cs typeface="Arial"/>
              </a:rPr>
              <a:t>API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spc="20" dirty="0">
                <a:solidFill>
                  <a:srgbClr val="666666"/>
                </a:solidFill>
                <a:latin typeface="Trebuchet MS"/>
                <a:cs typeface="Trebuchet MS"/>
              </a:rPr>
              <a:t>(Conversion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666666"/>
                </a:solidFill>
                <a:latin typeface="Trebuchet MS"/>
                <a:cs typeface="Trebuchet MS"/>
              </a:rPr>
              <a:t>between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666666"/>
                </a:solidFill>
                <a:latin typeface="Trebuchet MS"/>
                <a:cs typeface="Trebuchet MS"/>
              </a:rPr>
              <a:t>address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11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666666"/>
                </a:solidFill>
                <a:latin typeface="Trebuchet MS"/>
                <a:cs typeface="Trebuchet MS"/>
              </a:rPr>
              <a:t>coordinates)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8398" y="2110983"/>
            <a:ext cx="503623" cy="514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8398" y="2844244"/>
            <a:ext cx="503623" cy="51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099" y="4321641"/>
            <a:ext cx="572418" cy="561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099" y="3576242"/>
            <a:ext cx="632223" cy="544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19984" y="2493958"/>
            <a:ext cx="792973" cy="6084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hevron 13"/>
          <p:cNvSpPr/>
          <p:nvPr/>
        </p:nvSpPr>
        <p:spPr>
          <a:xfrm>
            <a:off x="6400800" y="1861285"/>
            <a:ext cx="762000" cy="1853465"/>
          </a:xfrm>
          <a:prstGeom prst="chevr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23" y="1060144"/>
            <a:ext cx="66141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solidFill>
                  <a:srgbClr val="666666"/>
                </a:solidFill>
                <a:latin typeface="Arial"/>
                <a:cs typeface="Arial"/>
              </a:rPr>
              <a:t>Percentage</a:t>
            </a:r>
            <a:r>
              <a:rPr sz="1800" b="1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666666"/>
                </a:solidFill>
                <a:latin typeface="Arial"/>
                <a:cs typeface="Arial"/>
              </a:rPr>
              <a:t>of</a:t>
            </a:r>
            <a:r>
              <a:rPr sz="1800" b="1" spc="-6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666666"/>
                </a:solidFill>
                <a:latin typeface="Arial"/>
                <a:cs typeface="Arial"/>
              </a:rPr>
              <a:t>Fire</a:t>
            </a:r>
            <a:r>
              <a:rPr sz="1800" b="1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666666"/>
                </a:solidFill>
                <a:latin typeface="Arial"/>
                <a:cs typeface="Arial"/>
              </a:rPr>
              <a:t>on</a:t>
            </a:r>
            <a:r>
              <a:rPr sz="1800" b="1" spc="-6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rgbClr val="666666"/>
                </a:solidFill>
                <a:latin typeface="Arial"/>
                <a:cs typeface="Arial"/>
              </a:rPr>
              <a:t>Commercial</a:t>
            </a:r>
            <a:r>
              <a:rPr sz="1800" b="1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b="1" spc="-6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666666"/>
                </a:solidFill>
                <a:latin typeface="Arial"/>
                <a:cs typeface="Arial"/>
              </a:rPr>
              <a:t>Residential</a:t>
            </a:r>
            <a:r>
              <a:rPr sz="1800" b="1" spc="-6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666666"/>
                </a:solidFill>
                <a:latin typeface="Arial"/>
                <a:cs typeface="Arial"/>
              </a:rPr>
              <a:t>Buildings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4728" y="583564"/>
            <a:ext cx="4450198" cy="45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924" y="1025922"/>
            <a:ext cx="7799705" cy="3175"/>
          </a:xfrm>
          <a:custGeom>
            <a:avLst/>
            <a:gdLst/>
            <a:ahLst/>
            <a:cxnLst/>
            <a:rect l="l" t="t" r="r" b="b"/>
            <a:pathLst>
              <a:path w="7799705" h="3175">
                <a:moveTo>
                  <a:pt x="0" y="0"/>
                </a:moveTo>
                <a:lnTo>
                  <a:pt x="7799384" y="2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924" y="2370670"/>
            <a:ext cx="7178129" cy="1636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18384" y="2913869"/>
            <a:ext cx="498123" cy="550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</TotalTime>
  <Words>767</Words>
  <Application>Microsoft Macintosh PowerPoint</Application>
  <PresentationFormat>On-screen Show (16:9)</PresentationFormat>
  <Paragraphs>204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Calibri Light</vt:lpstr>
      <vt:lpstr>DejaVu Sans</vt:lpstr>
      <vt:lpstr>Times New Roman</vt:lpstr>
      <vt:lpstr>Trebuchet MS</vt:lpstr>
      <vt:lpstr>Verdana</vt:lpstr>
      <vt:lpstr>Arial</vt:lpstr>
      <vt:lpstr>Office Theme</vt:lpstr>
      <vt:lpstr>Rochester Fire Department  and Fire Prevention</vt:lpstr>
      <vt:lpstr>PowerPoint Presentation</vt:lpstr>
      <vt:lpstr>PowerPoint Presentation</vt:lpstr>
      <vt:lpstr>The Rochester Fire Department is a  professional fire department tasked  with ensuring the safety of those  living, working, or visiting the City of Rochester.</vt:lpstr>
      <vt:lpstr>PowerPoint Presentation</vt:lpstr>
      <vt:lpstr>PowerPoint Presentation</vt:lpstr>
      <vt:lpstr>Modeling and Analysis</vt:lpstr>
      <vt:lpstr>PowerPoint Presentation</vt:lpstr>
      <vt:lpstr>PowerPoint Presentation</vt:lpstr>
      <vt:lpstr>❏ Cleaning:</vt:lpstr>
      <vt:lpstr>PowerPoint Presentation</vt:lpstr>
      <vt:lpstr>❏ Decision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Rochester Fire Department  and Fire Prevention</dc:title>
  <cp:lastModifiedBy>Chocolate Speedo</cp:lastModifiedBy>
  <cp:revision>11</cp:revision>
  <dcterms:created xsi:type="dcterms:W3CDTF">2018-05-21T18:47:55Z</dcterms:created>
  <dcterms:modified xsi:type="dcterms:W3CDTF">2018-05-22T21:17:05Z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2018-05-21T00:00:00Z</vt:filetime>
  </property>
</Properties>
</file>